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embeddedFontLst>
    <p:embeddedFont>
      <p:font typeface="Libre Franklin"/>
      <p:regular r:id="rId16"/>
      <p:bold r:id="rId17"/>
      <p:italic r:id="rId18"/>
      <p:boldItalic r:id="rId19"/>
    </p:embeddedFont>
    <p:embeddedFont>
      <p:font typeface="Libre Baskerville"/>
      <p:regular r:id="rId20"/>
      <p:bold r:id="rId21"/>
      <p:italic r:id="rId22"/>
    </p:embeddedFont>
    <p:embeddedFont>
      <p:font typeface="Libre Franklin Medium"/>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ibreBaskerville-regular.fntdata"/><Relationship Id="rId22" Type="http://schemas.openxmlformats.org/officeDocument/2006/relationships/font" Target="fonts/LibreBaskerville-italic.fntdata"/><Relationship Id="rId21" Type="http://schemas.openxmlformats.org/officeDocument/2006/relationships/font" Target="fonts/LibreBaskerville-bold.fntdata"/><Relationship Id="rId24" Type="http://schemas.openxmlformats.org/officeDocument/2006/relationships/font" Target="fonts/LibreFranklinMedium-bold.fntdata"/><Relationship Id="rId23" Type="http://schemas.openxmlformats.org/officeDocument/2006/relationships/font" Target="fonts/LibreFranklin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ibreFranklinMedium-boldItalic.fntdata"/><Relationship Id="rId25" Type="http://schemas.openxmlformats.org/officeDocument/2006/relationships/font" Target="fonts/LibreFranklin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ibreFranklin-bold.fntdata"/><Relationship Id="rId16" Type="http://schemas.openxmlformats.org/officeDocument/2006/relationships/font" Target="fonts/LibreFranklin-regular.fntdata"/><Relationship Id="rId19" Type="http://schemas.openxmlformats.org/officeDocument/2006/relationships/font" Target="fonts/LibreFranklin-boldItalic.fntdata"/><Relationship Id="rId18" Type="http://schemas.openxmlformats.org/officeDocument/2006/relationships/font" Target="fonts/LibreFranklin-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36edf8b5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36edf8b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36edf8b5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36edf8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36edf8b54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36edf8b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36edf8b5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36edf8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3" name="Shape 13"/>
        <p:cNvGrpSpPr/>
        <p:nvPr/>
      </p:nvGrpSpPr>
      <p:grpSpPr>
        <a:xfrm>
          <a:off x="0" y="0"/>
          <a:ext cx="0" cy="0"/>
          <a:chOff x="0" y="0"/>
          <a:chExt cx="0" cy="0"/>
        </a:xfrm>
      </p:grpSpPr>
      <p:sp>
        <p:nvSpPr>
          <p:cNvPr id="14" name="Google Shape;14;p2"/>
          <p:cNvSpPr/>
          <p:nvPr/>
        </p:nvSpPr>
        <p:spPr>
          <a:xfrm>
            <a:off x="0" y="2647950"/>
            <a:ext cx="3571875" cy="421005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5" name="Google Shape;15;p2"/>
          <p:cNvSpPr/>
          <p:nvPr/>
        </p:nvSpPr>
        <p:spPr>
          <a:xfrm>
            <a:off x="-2380" y="-925"/>
            <a:ext cx="9146380" cy="6858925"/>
          </a:xfrm>
          <a:custGeom>
            <a:rect b="b" l="l" r="r" t="t"/>
            <a:pathLst>
              <a:path extrusionOk="0" h="2002901" w="3352800">
                <a:moveTo>
                  <a:pt x="0" y="2002901"/>
                </a:moveTo>
                <a:lnTo>
                  <a:pt x="2836585" y="0"/>
                </a:lnTo>
                <a:lnTo>
                  <a:pt x="3352800" y="270"/>
                </a:lnTo>
                <a:lnTo>
                  <a:pt x="3352800" y="2002901"/>
                </a:lnTo>
                <a:lnTo>
                  <a:pt x="0" y="2002901"/>
                </a:lnTo>
                <a:close/>
              </a:path>
            </a:pathLst>
          </a:cu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16" name="Google Shape;16;p2"/>
          <p:cNvSpPr txBox="1"/>
          <p:nvPr>
            <p:ph type="ctrTitle"/>
          </p:nvPr>
        </p:nvSpPr>
        <p:spPr>
          <a:xfrm rot="-2460000">
            <a:off x="817112" y="1730403"/>
            <a:ext cx="5648623" cy="1204306"/>
          </a:xfrm>
          <a:prstGeom prst="rect">
            <a:avLst/>
          </a:prstGeom>
          <a:noFill/>
          <a:ln>
            <a:noFill/>
          </a:ln>
        </p:spPr>
        <p:txBody>
          <a:bodyPr anchorCtr="0" anchor="b" bIns="9125" lIns="91425" spcFirstLastPara="1" rIns="91425" wrap="square" tIns="45700">
            <a:noAutofit/>
          </a:bodyPr>
          <a:lstStyle>
            <a:lvl1pPr lvl="0" algn="l">
              <a:spcBef>
                <a:spcPts val="0"/>
              </a:spcBef>
              <a:spcAft>
                <a:spcPts val="0"/>
              </a:spcAft>
              <a:buClr>
                <a:schemeClr val="dk1"/>
              </a:buClr>
              <a:buSzPts val="3200"/>
              <a:buFont typeface="Libre Franklin Medium"/>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rot="-2460000">
            <a:off x="1212277" y="2470925"/>
            <a:ext cx="6511131" cy="329259"/>
          </a:xfrm>
          <a:prstGeom prst="rect">
            <a:avLst/>
          </a:prstGeom>
          <a:noFill/>
          <a:ln>
            <a:noFill/>
          </a:ln>
        </p:spPr>
        <p:txBody>
          <a:bodyPr anchorCtr="0" anchor="t" bIns="45700" lIns="91425" spcFirstLastPara="1" rIns="91425" wrap="square" tIns="9125">
            <a:noAutofit/>
          </a:bodyPr>
          <a:lstStyle>
            <a:lvl1pPr lvl="0" algn="l">
              <a:spcBef>
                <a:spcPts val="800"/>
              </a:spcBef>
              <a:spcAft>
                <a:spcPts val="0"/>
              </a:spcAft>
              <a:buClr>
                <a:schemeClr val="dk1"/>
              </a:buClr>
              <a:buSzPts val="1400"/>
              <a:buNone/>
              <a:defRPr b="0" i="0" sz="1400" u="none" cap="none" strike="noStrike">
                <a:solidFill>
                  <a:schemeClr val="dk1"/>
                </a:solidFill>
                <a:latin typeface="Libre Franklin"/>
                <a:ea typeface="Libre Franklin"/>
                <a:cs typeface="Libre Franklin"/>
                <a:sym typeface="Libre Franklin"/>
              </a:defRPr>
            </a:lvl1pPr>
            <a:lvl2pPr lvl="1" algn="ctr">
              <a:spcBef>
                <a:spcPts val="300"/>
              </a:spcBef>
              <a:spcAft>
                <a:spcPts val="0"/>
              </a:spcAft>
              <a:buSzPts val="1600"/>
              <a:buNone/>
              <a:defRPr>
                <a:solidFill>
                  <a:srgbClr val="888888"/>
                </a:solidFill>
              </a:defRPr>
            </a:lvl2pPr>
            <a:lvl3pPr lvl="2" algn="ctr">
              <a:spcBef>
                <a:spcPts val="300"/>
              </a:spcBef>
              <a:spcAft>
                <a:spcPts val="0"/>
              </a:spcAft>
              <a:buSzPts val="1600"/>
              <a:buNone/>
              <a:defRPr>
                <a:solidFill>
                  <a:srgbClr val="888888"/>
                </a:solidFill>
              </a:defRPr>
            </a:lvl3pPr>
            <a:lvl4pPr lvl="3" algn="ctr">
              <a:spcBef>
                <a:spcPts val="300"/>
              </a:spcBef>
              <a:spcAft>
                <a:spcPts val="0"/>
              </a:spcAft>
              <a:buSzPts val="1600"/>
              <a:buNone/>
              <a:defRPr>
                <a:solidFill>
                  <a:srgbClr val="888888"/>
                </a:solidFill>
              </a:defRPr>
            </a:lvl4pPr>
            <a:lvl5pPr lvl="4" algn="ctr">
              <a:spcBef>
                <a:spcPts val="300"/>
              </a:spcBef>
              <a:spcAft>
                <a:spcPts val="0"/>
              </a:spcAft>
              <a:buSzPts val="1600"/>
              <a:buNone/>
              <a:defRPr>
                <a:solidFill>
                  <a:srgbClr val="888888"/>
                </a:solidFill>
              </a:defRPr>
            </a:lvl5pPr>
            <a:lvl6pPr lvl="5" algn="ctr">
              <a:spcBef>
                <a:spcPts val="300"/>
              </a:spcBef>
              <a:spcAft>
                <a:spcPts val="0"/>
              </a:spcAft>
              <a:buSzPts val="1400"/>
              <a:buNone/>
              <a:defRPr>
                <a:solidFill>
                  <a:srgbClr val="888888"/>
                </a:solidFill>
              </a:defRPr>
            </a:lvl6pPr>
            <a:lvl7pPr lvl="6" algn="ctr">
              <a:spcBef>
                <a:spcPts val="300"/>
              </a:spcBef>
              <a:spcAft>
                <a:spcPts val="0"/>
              </a:spcAft>
              <a:buSzPts val="1400"/>
              <a:buNone/>
              <a:defRPr>
                <a:solidFill>
                  <a:srgbClr val="888888"/>
                </a:solidFill>
              </a:defRPr>
            </a:lvl7pPr>
            <a:lvl8pPr lvl="7" algn="ctr">
              <a:spcBef>
                <a:spcPts val="300"/>
              </a:spcBef>
              <a:spcAft>
                <a:spcPts val="0"/>
              </a:spcAft>
              <a:buSzPts val="1400"/>
              <a:buNone/>
              <a:defRPr>
                <a:solidFill>
                  <a:srgbClr val="888888"/>
                </a:solidFill>
              </a:defRPr>
            </a:lvl8pPr>
            <a:lvl9pPr lvl="8" algn="ctr">
              <a:spcBef>
                <a:spcPts val="300"/>
              </a:spcBef>
              <a:spcAft>
                <a:spcPts val="0"/>
              </a:spcAft>
              <a:buSzPts val="1400"/>
              <a:buNone/>
              <a:defRPr>
                <a:solidFill>
                  <a:srgbClr val="888888"/>
                </a:solidFill>
              </a:defRPr>
            </a:lvl9pPr>
          </a:lstStyle>
          <a:p/>
        </p:txBody>
      </p:sp>
      <p:sp>
        <p:nvSpPr>
          <p:cNvPr id="18" name="Google Shape;18;p2"/>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8" name="Shape 78"/>
        <p:cNvGrpSpPr/>
        <p:nvPr/>
      </p:nvGrpSpPr>
      <p:grpSpPr>
        <a:xfrm>
          <a:off x="0" y="0"/>
          <a:ext cx="0" cy="0"/>
          <a:chOff x="0" y="0"/>
          <a:chExt cx="0" cy="0"/>
        </a:xfrm>
      </p:grpSpPr>
      <p:sp>
        <p:nvSpPr>
          <p:cNvPr id="79" name="Google Shape;79;p11"/>
          <p:cNvSpPr txBox="1"/>
          <p:nvPr>
            <p:ph type="title"/>
          </p:nvPr>
        </p:nvSpPr>
        <p:spPr>
          <a:xfrm>
            <a:off x="822960" y="365760"/>
            <a:ext cx="7520940" cy="5486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
          <p:cNvSpPr txBox="1"/>
          <p:nvPr>
            <p:ph idx="1" type="body"/>
          </p:nvPr>
        </p:nvSpPr>
        <p:spPr>
          <a:xfrm rot="5400000">
            <a:off x="2793506" y="-869917"/>
            <a:ext cx="3579849" cy="7520940"/>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1800"/>
              <a:buNone/>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81" name="Google Shape;81;p11"/>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2"/>
          <p:cNvSpPr txBox="1"/>
          <p:nvPr>
            <p:ph type="title"/>
          </p:nvPr>
        </p:nvSpPr>
        <p:spPr>
          <a:xfrm rot="5400000">
            <a:off x="5318919" y="1585120"/>
            <a:ext cx="4678362"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2"/>
          <p:cNvSpPr txBox="1"/>
          <p:nvPr>
            <p:ph idx="1" type="body"/>
          </p:nvPr>
        </p:nvSpPr>
        <p:spPr>
          <a:xfrm rot="5400000">
            <a:off x="1127919" y="-396080"/>
            <a:ext cx="4678362" cy="6019800"/>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1800"/>
              <a:buNone/>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87" name="Google Shape;87;p12"/>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22960" y="365760"/>
            <a:ext cx="7520940" cy="5486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22960" y="1100628"/>
            <a:ext cx="7520940" cy="3579849"/>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1800"/>
              <a:buNone/>
              <a:defRPr/>
            </a:lvl1pPr>
            <a:lvl2pPr indent="-342900" lvl="1" marL="914400" algn="l">
              <a:spcBef>
                <a:spcPts val="300"/>
              </a:spcBef>
              <a:spcAft>
                <a:spcPts val="0"/>
              </a:spcAft>
              <a:buSzPts val="1800"/>
              <a:buChar char="▪"/>
              <a:defRPr/>
            </a:lvl2pPr>
            <a:lvl3pPr indent="-342900" lvl="2" marL="1371600" algn="l">
              <a:spcBef>
                <a:spcPts val="300"/>
              </a:spcBef>
              <a:spcAft>
                <a:spcPts val="0"/>
              </a:spcAft>
              <a:buSzPts val="1800"/>
              <a:buChar char="▪"/>
              <a:defRPr/>
            </a:lvl3pPr>
            <a:lvl4pPr indent="-342900" lvl="3" marL="1828800" algn="l">
              <a:spcBef>
                <a:spcPts val="300"/>
              </a:spcBef>
              <a:spcAft>
                <a:spcPts val="0"/>
              </a:spcAft>
              <a:buSzPts val="1800"/>
              <a:buChar char="▪"/>
              <a:defRPr/>
            </a:lvl4pPr>
            <a:lvl5pPr indent="-342900" lvl="4" marL="2286000" algn="l">
              <a:spcBef>
                <a:spcPts val="300"/>
              </a:spcBef>
              <a:spcAft>
                <a:spcPts val="0"/>
              </a:spcAft>
              <a:buSzPts val="1800"/>
              <a:buChar char="▪"/>
              <a:defRPr/>
            </a:lvl5pPr>
            <a:lvl6pPr indent="-342900" lvl="5" marL="2743200" algn="l">
              <a:spcBef>
                <a:spcPts val="300"/>
              </a:spcBef>
              <a:spcAft>
                <a:spcPts val="0"/>
              </a:spcAft>
              <a:buSzPts val="1800"/>
              <a:buChar char="▪"/>
              <a:defRPr/>
            </a:lvl6pPr>
            <a:lvl7pPr indent="-342900" lvl="6" marL="3200400" algn="l">
              <a:spcBef>
                <a:spcPts val="300"/>
              </a:spcBef>
              <a:spcAft>
                <a:spcPts val="0"/>
              </a:spcAft>
              <a:buSzPts val="1800"/>
              <a:buChar char="▪"/>
              <a:defRPr/>
            </a:lvl7pPr>
            <a:lvl8pPr indent="-342900" lvl="7" marL="3657600" algn="l">
              <a:spcBef>
                <a:spcPts val="300"/>
              </a:spcBef>
              <a:spcAft>
                <a:spcPts val="0"/>
              </a:spcAft>
              <a:buSzPts val="1800"/>
              <a:buChar char="▪"/>
              <a:defRPr/>
            </a:lvl8pPr>
            <a:lvl9pPr indent="-342900" lvl="8" marL="4114800" algn="l">
              <a:spcBef>
                <a:spcPts val="300"/>
              </a:spcBef>
              <a:spcAft>
                <a:spcPts val="0"/>
              </a:spcAft>
              <a:buSzPts val="1800"/>
              <a:buChar char="▪"/>
              <a:defRPr/>
            </a:lvl9pPr>
          </a:lstStyle>
          <a:p/>
        </p:txBody>
      </p:sp>
      <p:sp>
        <p:nvSpPr>
          <p:cNvPr id="24" name="Google Shape;24;p3"/>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31" name="Shape 31"/>
        <p:cNvGrpSpPr/>
        <p:nvPr/>
      </p:nvGrpSpPr>
      <p:grpSpPr>
        <a:xfrm>
          <a:off x="0" y="0"/>
          <a:ext cx="0" cy="0"/>
          <a:chOff x="0" y="0"/>
          <a:chExt cx="0" cy="0"/>
        </a:xfrm>
      </p:grpSpPr>
      <p:sp>
        <p:nvSpPr>
          <p:cNvPr id="32" name="Google Shape;32;p5"/>
          <p:cNvSpPr/>
          <p:nvPr/>
        </p:nvSpPr>
        <p:spPr>
          <a:xfrm>
            <a:off x="-2380" y="-925"/>
            <a:ext cx="9146380" cy="6858925"/>
          </a:xfrm>
          <a:custGeom>
            <a:rect b="b" l="l" r="r" t="t"/>
            <a:pathLst>
              <a:path extrusionOk="0" h="2002901" w="3352800">
                <a:moveTo>
                  <a:pt x="0" y="2002901"/>
                </a:moveTo>
                <a:lnTo>
                  <a:pt x="2836585" y="0"/>
                </a:lnTo>
                <a:lnTo>
                  <a:pt x="3352800" y="270"/>
                </a:lnTo>
                <a:lnTo>
                  <a:pt x="3352800" y="2002901"/>
                </a:lnTo>
                <a:lnTo>
                  <a:pt x="0" y="20029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33" name="Google Shape;33;p5"/>
          <p:cNvSpPr/>
          <p:nvPr/>
        </p:nvSpPr>
        <p:spPr>
          <a:xfrm>
            <a:off x="0" y="2647950"/>
            <a:ext cx="3571875" cy="4210050"/>
          </a:xfrm>
          <a:prstGeom prst="rtTriangle">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34" name="Google Shape;34;p5"/>
          <p:cNvSpPr txBox="1"/>
          <p:nvPr>
            <p:ph type="title"/>
          </p:nvPr>
        </p:nvSpPr>
        <p:spPr>
          <a:xfrm rot="-2460000">
            <a:off x="819399" y="1726737"/>
            <a:ext cx="5650992" cy="1207509"/>
          </a:xfrm>
          <a:prstGeom prst="rect">
            <a:avLst/>
          </a:prstGeom>
          <a:noFill/>
          <a:ln>
            <a:noFill/>
          </a:ln>
        </p:spPr>
        <p:txBody>
          <a:bodyPr anchorCtr="0" anchor="b" bIns="9125" lIns="91425" spcFirstLastPara="1" rIns="91425" wrap="square" tIns="45700">
            <a:noAutofit/>
          </a:bodyPr>
          <a:lstStyle>
            <a:lvl1pPr lvl="0" algn="l">
              <a:spcBef>
                <a:spcPts val="0"/>
              </a:spcBef>
              <a:spcAft>
                <a:spcPts val="0"/>
              </a:spcAft>
              <a:buClr>
                <a:schemeClr val="dk1"/>
              </a:buClr>
              <a:buSzPts val="3200"/>
              <a:buFont typeface="Libre Franklin Medium"/>
              <a:buNone/>
              <a:defRPr b="0" i="0" sz="3200" u="none" cap="none" strike="noStrike">
                <a:solidFill>
                  <a:schemeClr val="dk1"/>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rot="-2460000">
            <a:off x="1216152" y="2468304"/>
            <a:ext cx="6510528" cy="329184"/>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1400"/>
              <a:buNone/>
              <a:defRPr b="0" i="0" sz="1400" u="none" cap="none" strike="noStrike">
                <a:solidFill>
                  <a:schemeClr val="dk1"/>
                </a:solidFill>
                <a:latin typeface="Libre Franklin"/>
                <a:ea typeface="Libre Franklin"/>
                <a:cs typeface="Libre Franklin"/>
                <a:sym typeface="Libre Franklin"/>
              </a:defRPr>
            </a:lvl1pPr>
            <a:lvl2pPr indent="-228600" lvl="1" marL="914400" algn="l">
              <a:spcBef>
                <a:spcPts val="300"/>
              </a:spcBef>
              <a:spcAft>
                <a:spcPts val="0"/>
              </a:spcAft>
              <a:buSzPts val="1800"/>
              <a:buNone/>
              <a:defRPr sz="1800">
                <a:solidFill>
                  <a:srgbClr val="888888"/>
                </a:solidFill>
              </a:defRPr>
            </a:lvl2pPr>
            <a:lvl3pPr indent="-228600" lvl="2" marL="1371600" algn="l">
              <a:spcBef>
                <a:spcPts val="300"/>
              </a:spcBef>
              <a:spcAft>
                <a:spcPts val="0"/>
              </a:spcAft>
              <a:buSzPts val="1600"/>
              <a:buNone/>
              <a:defRPr sz="1600">
                <a:solidFill>
                  <a:srgbClr val="888888"/>
                </a:solidFill>
              </a:defRPr>
            </a:lvl3pPr>
            <a:lvl4pPr indent="-228600" lvl="3" marL="1828800" algn="l">
              <a:spcBef>
                <a:spcPts val="300"/>
              </a:spcBef>
              <a:spcAft>
                <a:spcPts val="0"/>
              </a:spcAft>
              <a:buSzPts val="1400"/>
              <a:buNone/>
              <a:defRPr sz="1400">
                <a:solidFill>
                  <a:srgbClr val="888888"/>
                </a:solidFill>
              </a:defRPr>
            </a:lvl4pPr>
            <a:lvl5pPr indent="-228600" lvl="4" marL="2286000" algn="l">
              <a:spcBef>
                <a:spcPts val="300"/>
              </a:spcBef>
              <a:spcAft>
                <a:spcPts val="0"/>
              </a:spcAft>
              <a:buSzPts val="1400"/>
              <a:buNone/>
              <a:defRPr sz="1400">
                <a:solidFill>
                  <a:srgbClr val="888888"/>
                </a:solidFill>
              </a:defRPr>
            </a:lvl5pPr>
            <a:lvl6pPr indent="-228600" lvl="5" marL="2743200" algn="l">
              <a:spcBef>
                <a:spcPts val="300"/>
              </a:spcBef>
              <a:spcAft>
                <a:spcPts val="0"/>
              </a:spcAft>
              <a:buSzPts val="1400"/>
              <a:buNone/>
              <a:defRPr sz="1400">
                <a:solidFill>
                  <a:srgbClr val="888888"/>
                </a:solidFill>
              </a:defRPr>
            </a:lvl6pPr>
            <a:lvl7pPr indent="-228600" lvl="6" marL="3200400" algn="l">
              <a:spcBef>
                <a:spcPts val="300"/>
              </a:spcBef>
              <a:spcAft>
                <a:spcPts val="0"/>
              </a:spcAft>
              <a:buSzPts val="1400"/>
              <a:buNone/>
              <a:defRPr sz="1400">
                <a:solidFill>
                  <a:srgbClr val="888888"/>
                </a:solidFill>
              </a:defRPr>
            </a:lvl7pPr>
            <a:lvl8pPr indent="-228600" lvl="7" marL="3657600" algn="l">
              <a:spcBef>
                <a:spcPts val="300"/>
              </a:spcBef>
              <a:spcAft>
                <a:spcPts val="0"/>
              </a:spcAft>
              <a:buSzPts val="1400"/>
              <a:buNone/>
              <a:defRPr sz="1400">
                <a:solidFill>
                  <a:srgbClr val="888888"/>
                </a:solidFill>
              </a:defRPr>
            </a:lvl8pPr>
            <a:lvl9pPr indent="-228600" lvl="8" marL="4114800" algn="l">
              <a:spcBef>
                <a:spcPts val="300"/>
              </a:spcBef>
              <a:spcAft>
                <a:spcPts val="0"/>
              </a:spcAft>
              <a:buSzPts val="1400"/>
              <a:buNone/>
              <a:defRPr sz="1400">
                <a:solidFill>
                  <a:srgbClr val="888888"/>
                </a:solidFill>
              </a:defRPr>
            </a:lvl9pPr>
          </a:lstStyle>
          <a:p/>
        </p:txBody>
      </p:sp>
      <p:sp>
        <p:nvSpPr>
          <p:cNvPr id="36" name="Google Shape;36;p5"/>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9" name="Shape 39"/>
        <p:cNvGrpSpPr/>
        <p:nvPr/>
      </p:nvGrpSpPr>
      <p:grpSpPr>
        <a:xfrm>
          <a:off x="0" y="0"/>
          <a:ext cx="0" cy="0"/>
          <a:chOff x="0" y="0"/>
          <a:chExt cx="0" cy="0"/>
        </a:xfrm>
      </p:grpSpPr>
      <p:sp>
        <p:nvSpPr>
          <p:cNvPr id="40" name="Google Shape;40;p6"/>
          <p:cNvSpPr txBox="1"/>
          <p:nvPr>
            <p:ph idx="1" type="body"/>
          </p:nvPr>
        </p:nvSpPr>
        <p:spPr>
          <a:xfrm>
            <a:off x="822960" y="1097280"/>
            <a:ext cx="3200400" cy="3712464"/>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2800"/>
              <a:buNone/>
              <a:defRPr sz="2800"/>
            </a:lvl1pPr>
            <a:lvl2pPr indent="-381000" lvl="1" marL="914400" algn="l">
              <a:spcBef>
                <a:spcPts val="300"/>
              </a:spcBef>
              <a:spcAft>
                <a:spcPts val="0"/>
              </a:spcAft>
              <a:buSzPts val="2400"/>
              <a:buChar char="▪"/>
              <a:defRPr sz="2400"/>
            </a:lvl2pPr>
            <a:lvl3pPr indent="-355600" lvl="2" marL="1371600" algn="l">
              <a:spcBef>
                <a:spcPts val="300"/>
              </a:spcBef>
              <a:spcAft>
                <a:spcPts val="0"/>
              </a:spcAft>
              <a:buSzPts val="2000"/>
              <a:buChar char="▪"/>
              <a:defRPr sz="2000"/>
            </a:lvl3pPr>
            <a:lvl4pPr indent="-342900" lvl="3" marL="1828800" algn="l">
              <a:spcBef>
                <a:spcPts val="300"/>
              </a:spcBef>
              <a:spcAft>
                <a:spcPts val="0"/>
              </a:spcAft>
              <a:buSzPts val="1800"/>
              <a:buChar char="▪"/>
              <a:defRPr sz="1800"/>
            </a:lvl4pPr>
            <a:lvl5pPr indent="-342900" lvl="4" marL="2286000" algn="l">
              <a:spcBef>
                <a:spcPts val="300"/>
              </a:spcBef>
              <a:spcAft>
                <a:spcPts val="0"/>
              </a:spcAft>
              <a:buSzPts val="1800"/>
              <a:buChar char="▪"/>
              <a:defRPr sz="1800"/>
            </a:lvl5pPr>
            <a:lvl6pPr indent="-342900" lvl="5" marL="2743200" algn="l">
              <a:spcBef>
                <a:spcPts val="300"/>
              </a:spcBef>
              <a:spcAft>
                <a:spcPts val="0"/>
              </a:spcAft>
              <a:buSzPts val="1800"/>
              <a:buChar char="▪"/>
              <a:defRPr sz="1800"/>
            </a:lvl6pPr>
            <a:lvl7pPr indent="-342900" lvl="6" marL="3200400" algn="l">
              <a:spcBef>
                <a:spcPts val="300"/>
              </a:spcBef>
              <a:spcAft>
                <a:spcPts val="0"/>
              </a:spcAft>
              <a:buSzPts val="1800"/>
              <a:buChar char="▪"/>
              <a:defRPr sz="1800"/>
            </a:lvl7pPr>
            <a:lvl8pPr indent="-342900" lvl="7" marL="3657600" algn="l">
              <a:spcBef>
                <a:spcPts val="300"/>
              </a:spcBef>
              <a:spcAft>
                <a:spcPts val="0"/>
              </a:spcAft>
              <a:buSzPts val="1800"/>
              <a:buChar char="▪"/>
              <a:defRPr sz="1800"/>
            </a:lvl8pPr>
            <a:lvl9pPr indent="-342900" lvl="8" marL="4114800" algn="l">
              <a:spcBef>
                <a:spcPts val="300"/>
              </a:spcBef>
              <a:spcAft>
                <a:spcPts val="0"/>
              </a:spcAft>
              <a:buSzPts val="1800"/>
              <a:buChar char="▪"/>
              <a:defRPr sz="1800"/>
            </a:lvl9pPr>
          </a:lstStyle>
          <a:p/>
        </p:txBody>
      </p:sp>
      <p:sp>
        <p:nvSpPr>
          <p:cNvPr id="41" name="Google Shape;41;p6"/>
          <p:cNvSpPr txBox="1"/>
          <p:nvPr>
            <p:ph idx="2" type="body"/>
          </p:nvPr>
        </p:nvSpPr>
        <p:spPr>
          <a:xfrm>
            <a:off x="4700016" y="1097280"/>
            <a:ext cx="3200400" cy="3712464"/>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2800"/>
              <a:buNone/>
              <a:defRPr sz="2800"/>
            </a:lvl1pPr>
            <a:lvl2pPr indent="-381000" lvl="1" marL="914400" algn="l">
              <a:spcBef>
                <a:spcPts val="300"/>
              </a:spcBef>
              <a:spcAft>
                <a:spcPts val="0"/>
              </a:spcAft>
              <a:buSzPts val="2400"/>
              <a:buChar char="▪"/>
              <a:defRPr sz="2400"/>
            </a:lvl2pPr>
            <a:lvl3pPr indent="-355600" lvl="2" marL="1371600" algn="l">
              <a:spcBef>
                <a:spcPts val="300"/>
              </a:spcBef>
              <a:spcAft>
                <a:spcPts val="0"/>
              </a:spcAft>
              <a:buSzPts val="2000"/>
              <a:buChar char="▪"/>
              <a:defRPr sz="2000"/>
            </a:lvl3pPr>
            <a:lvl4pPr indent="-342900" lvl="3" marL="1828800" algn="l">
              <a:spcBef>
                <a:spcPts val="300"/>
              </a:spcBef>
              <a:spcAft>
                <a:spcPts val="0"/>
              </a:spcAft>
              <a:buSzPts val="1800"/>
              <a:buChar char="▪"/>
              <a:defRPr sz="1800"/>
            </a:lvl4pPr>
            <a:lvl5pPr indent="-342900" lvl="4" marL="2286000" algn="l">
              <a:spcBef>
                <a:spcPts val="300"/>
              </a:spcBef>
              <a:spcAft>
                <a:spcPts val="0"/>
              </a:spcAft>
              <a:buSzPts val="1800"/>
              <a:buChar char="▪"/>
              <a:defRPr sz="1800"/>
            </a:lvl5pPr>
            <a:lvl6pPr indent="-342900" lvl="5" marL="2743200" algn="l">
              <a:spcBef>
                <a:spcPts val="300"/>
              </a:spcBef>
              <a:spcAft>
                <a:spcPts val="0"/>
              </a:spcAft>
              <a:buSzPts val="1800"/>
              <a:buChar char="▪"/>
              <a:defRPr sz="1800"/>
            </a:lvl6pPr>
            <a:lvl7pPr indent="-342900" lvl="6" marL="3200400" algn="l">
              <a:spcBef>
                <a:spcPts val="300"/>
              </a:spcBef>
              <a:spcAft>
                <a:spcPts val="0"/>
              </a:spcAft>
              <a:buSzPts val="1800"/>
              <a:buChar char="▪"/>
              <a:defRPr sz="1800"/>
            </a:lvl7pPr>
            <a:lvl8pPr indent="-342900" lvl="7" marL="3657600" algn="l">
              <a:spcBef>
                <a:spcPts val="300"/>
              </a:spcBef>
              <a:spcAft>
                <a:spcPts val="0"/>
              </a:spcAft>
              <a:buSzPts val="1800"/>
              <a:buChar char="▪"/>
              <a:defRPr sz="1800"/>
            </a:lvl8pPr>
            <a:lvl9pPr indent="-342900" lvl="8" marL="4114800" algn="l">
              <a:spcBef>
                <a:spcPts val="300"/>
              </a:spcBef>
              <a:spcAft>
                <a:spcPts val="0"/>
              </a:spcAft>
              <a:buSzPts val="1800"/>
              <a:buChar char="▪"/>
              <a:defRPr sz="1800"/>
            </a:lvl9pPr>
          </a:lstStyle>
          <a:p/>
        </p:txBody>
      </p:sp>
      <p:sp>
        <p:nvSpPr>
          <p:cNvPr id="42" name="Google Shape;42;p6"/>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45" name="Google Shape;45;p6"/>
          <p:cNvSpPr txBox="1"/>
          <p:nvPr>
            <p:ph type="title"/>
          </p:nvPr>
        </p:nvSpPr>
        <p:spPr>
          <a:xfrm>
            <a:off x="822960" y="365760"/>
            <a:ext cx="7520940" cy="5486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sp>
        <p:nvSpPr>
          <p:cNvPr id="47" name="Google Shape;47;p7"/>
          <p:cNvSpPr txBox="1"/>
          <p:nvPr>
            <p:ph type="title"/>
          </p:nvPr>
        </p:nvSpPr>
        <p:spPr>
          <a:xfrm>
            <a:off x="822960" y="365760"/>
            <a:ext cx="7520940" cy="5486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2800"/>
              <a:buFont typeface="Libre Franklin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 type="body"/>
          </p:nvPr>
        </p:nvSpPr>
        <p:spPr>
          <a:xfrm>
            <a:off x="822960" y="1097280"/>
            <a:ext cx="3200400" cy="548640"/>
          </a:xfrm>
          <a:prstGeom prst="rect">
            <a:avLst/>
          </a:prstGeom>
          <a:noFill/>
          <a:ln>
            <a:noFill/>
          </a:ln>
        </p:spPr>
        <p:txBody>
          <a:bodyPr anchorCtr="0" anchor="b" bIns="45700" lIns="91425" spcFirstLastPara="1" rIns="91425" wrap="square" tIns="45700">
            <a:noAutofit/>
          </a:bodyPr>
          <a:lstStyle>
            <a:lvl1pPr indent="-228600" lvl="0" marL="457200" algn="l">
              <a:spcBef>
                <a:spcPts val="800"/>
              </a:spcBef>
              <a:spcAft>
                <a:spcPts val="0"/>
              </a:spcAft>
              <a:buClr>
                <a:schemeClr val="dk1"/>
              </a:buClr>
              <a:buSzPts val="1400"/>
              <a:buNone/>
              <a:defRPr b="0" sz="1400" cap="none">
                <a:solidFill>
                  <a:schemeClr val="dk1"/>
                </a:solidFill>
                <a:latin typeface="Libre Franklin"/>
                <a:ea typeface="Libre Franklin"/>
                <a:cs typeface="Libre Franklin"/>
                <a:sym typeface="Libre Franklin"/>
              </a:defRPr>
            </a:lvl1pPr>
            <a:lvl2pPr indent="-228600" lvl="1" marL="914400" algn="l">
              <a:spcBef>
                <a:spcPts val="300"/>
              </a:spcBef>
              <a:spcAft>
                <a:spcPts val="0"/>
              </a:spcAft>
              <a:buSzPts val="2000"/>
              <a:buNone/>
              <a:defRPr b="1" sz="2000"/>
            </a:lvl2pPr>
            <a:lvl3pPr indent="-228600" lvl="2" marL="1371600" algn="l">
              <a:spcBef>
                <a:spcPts val="3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SzPts val="1600"/>
              <a:buNone/>
              <a:defRPr b="1" sz="1600"/>
            </a:lvl6pPr>
            <a:lvl7pPr indent="-228600" lvl="6" marL="3200400" algn="l">
              <a:spcBef>
                <a:spcPts val="300"/>
              </a:spcBef>
              <a:spcAft>
                <a:spcPts val="0"/>
              </a:spcAft>
              <a:buSzPts val="1600"/>
              <a:buNone/>
              <a:defRPr b="1" sz="1600"/>
            </a:lvl7pPr>
            <a:lvl8pPr indent="-228600" lvl="7" marL="3657600" algn="l">
              <a:spcBef>
                <a:spcPts val="300"/>
              </a:spcBef>
              <a:spcAft>
                <a:spcPts val="0"/>
              </a:spcAft>
              <a:buSzPts val="1600"/>
              <a:buNone/>
              <a:defRPr b="1" sz="1600"/>
            </a:lvl8pPr>
            <a:lvl9pPr indent="-228600" lvl="8" marL="4114800" algn="l">
              <a:spcBef>
                <a:spcPts val="300"/>
              </a:spcBef>
              <a:spcAft>
                <a:spcPts val="0"/>
              </a:spcAft>
              <a:buSzPts val="1600"/>
              <a:buNone/>
              <a:defRPr b="1" sz="1600"/>
            </a:lvl9pPr>
          </a:lstStyle>
          <a:p/>
        </p:txBody>
      </p:sp>
      <p:sp>
        <p:nvSpPr>
          <p:cNvPr id="49" name="Google Shape;49;p7"/>
          <p:cNvSpPr txBox="1"/>
          <p:nvPr>
            <p:ph idx="2" type="body"/>
          </p:nvPr>
        </p:nvSpPr>
        <p:spPr>
          <a:xfrm>
            <a:off x="819150" y="1701848"/>
            <a:ext cx="3200400" cy="3108960"/>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2400"/>
              <a:buNone/>
              <a:defRPr sz="2400"/>
            </a:lvl1pPr>
            <a:lvl2pPr indent="-355600" lvl="1" marL="914400" algn="l">
              <a:spcBef>
                <a:spcPts val="300"/>
              </a:spcBef>
              <a:spcAft>
                <a:spcPts val="0"/>
              </a:spcAft>
              <a:buSzPts val="2000"/>
              <a:buChar char="▪"/>
              <a:defRPr sz="2000"/>
            </a:lvl2pPr>
            <a:lvl3pPr indent="-342900" lvl="2" marL="1371600" algn="l">
              <a:spcBef>
                <a:spcPts val="300"/>
              </a:spcBef>
              <a:spcAft>
                <a:spcPts val="0"/>
              </a:spcAft>
              <a:buSzPts val="1800"/>
              <a:buChar char="▪"/>
              <a:defRPr sz="1800"/>
            </a:lvl3pPr>
            <a:lvl4pPr indent="-330200" lvl="3" marL="1828800" algn="l">
              <a:spcBef>
                <a:spcPts val="300"/>
              </a:spcBef>
              <a:spcAft>
                <a:spcPts val="0"/>
              </a:spcAft>
              <a:buSzPts val="1600"/>
              <a:buChar char="▪"/>
              <a:defRPr sz="1600"/>
            </a:lvl4pPr>
            <a:lvl5pPr indent="-330200" lvl="4" marL="2286000" algn="l">
              <a:spcBef>
                <a:spcPts val="300"/>
              </a:spcBef>
              <a:spcAft>
                <a:spcPts val="0"/>
              </a:spcAft>
              <a:buSzPts val="1600"/>
              <a:buChar char="▪"/>
              <a:defRPr sz="1600"/>
            </a:lvl5pPr>
            <a:lvl6pPr indent="-330200" lvl="5" marL="2743200" algn="l">
              <a:spcBef>
                <a:spcPts val="300"/>
              </a:spcBef>
              <a:spcAft>
                <a:spcPts val="0"/>
              </a:spcAft>
              <a:buSzPts val="1600"/>
              <a:buChar char="▪"/>
              <a:defRPr sz="1600"/>
            </a:lvl6pPr>
            <a:lvl7pPr indent="-330200" lvl="6" marL="3200400" algn="l">
              <a:spcBef>
                <a:spcPts val="300"/>
              </a:spcBef>
              <a:spcAft>
                <a:spcPts val="0"/>
              </a:spcAft>
              <a:buSzPts val="1600"/>
              <a:buChar char="▪"/>
              <a:defRPr sz="1600"/>
            </a:lvl7pPr>
            <a:lvl8pPr indent="-330200" lvl="7" marL="3657600" algn="l">
              <a:spcBef>
                <a:spcPts val="300"/>
              </a:spcBef>
              <a:spcAft>
                <a:spcPts val="0"/>
              </a:spcAft>
              <a:buSzPts val="1600"/>
              <a:buChar char="▪"/>
              <a:defRPr sz="1600"/>
            </a:lvl8pPr>
            <a:lvl9pPr indent="-330200" lvl="8" marL="4114800" algn="l">
              <a:spcBef>
                <a:spcPts val="300"/>
              </a:spcBef>
              <a:spcAft>
                <a:spcPts val="0"/>
              </a:spcAft>
              <a:buSzPts val="1600"/>
              <a:buChar char="▪"/>
              <a:defRPr sz="1600"/>
            </a:lvl9pPr>
          </a:lstStyle>
          <a:p/>
        </p:txBody>
      </p:sp>
      <p:sp>
        <p:nvSpPr>
          <p:cNvPr id="50" name="Google Shape;50;p7"/>
          <p:cNvSpPr txBox="1"/>
          <p:nvPr>
            <p:ph idx="3" type="body"/>
          </p:nvPr>
        </p:nvSpPr>
        <p:spPr>
          <a:xfrm>
            <a:off x="4700016" y="1097280"/>
            <a:ext cx="3200400" cy="548640"/>
          </a:xfrm>
          <a:prstGeom prst="rect">
            <a:avLst/>
          </a:prstGeom>
          <a:noFill/>
          <a:ln>
            <a:noFill/>
          </a:ln>
        </p:spPr>
        <p:txBody>
          <a:bodyPr anchorCtr="0" anchor="b" bIns="45700" lIns="91425" spcFirstLastPara="1" rIns="91425" wrap="square" tIns="45700">
            <a:noAutofit/>
          </a:bodyPr>
          <a:lstStyle>
            <a:lvl1pPr indent="-228600" lvl="0" marL="457200" algn="l">
              <a:spcBef>
                <a:spcPts val="800"/>
              </a:spcBef>
              <a:spcAft>
                <a:spcPts val="0"/>
              </a:spcAft>
              <a:buClr>
                <a:schemeClr val="dk1"/>
              </a:buClr>
              <a:buSzPts val="1400"/>
              <a:buNone/>
              <a:defRPr b="0" sz="1400" cap="none">
                <a:solidFill>
                  <a:schemeClr val="dk1"/>
                </a:solidFill>
                <a:latin typeface="Libre Franklin"/>
                <a:ea typeface="Libre Franklin"/>
                <a:cs typeface="Libre Franklin"/>
                <a:sym typeface="Libre Franklin"/>
              </a:defRPr>
            </a:lvl1pPr>
            <a:lvl2pPr indent="-228600" lvl="1" marL="914400" algn="l">
              <a:spcBef>
                <a:spcPts val="300"/>
              </a:spcBef>
              <a:spcAft>
                <a:spcPts val="0"/>
              </a:spcAft>
              <a:buSzPts val="2000"/>
              <a:buNone/>
              <a:defRPr b="1" sz="2000"/>
            </a:lvl2pPr>
            <a:lvl3pPr indent="-228600" lvl="2" marL="1371600" algn="l">
              <a:spcBef>
                <a:spcPts val="3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SzPts val="1600"/>
              <a:buNone/>
              <a:defRPr b="1" sz="1600"/>
            </a:lvl6pPr>
            <a:lvl7pPr indent="-228600" lvl="6" marL="3200400" algn="l">
              <a:spcBef>
                <a:spcPts val="300"/>
              </a:spcBef>
              <a:spcAft>
                <a:spcPts val="0"/>
              </a:spcAft>
              <a:buSzPts val="1600"/>
              <a:buNone/>
              <a:defRPr b="1" sz="1600"/>
            </a:lvl7pPr>
            <a:lvl8pPr indent="-228600" lvl="7" marL="3657600" algn="l">
              <a:spcBef>
                <a:spcPts val="300"/>
              </a:spcBef>
              <a:spcAft>
                <a:spcPts val="0"/>
              </a:spcAft>
              <a:buSzPts val="1600"/>
              <a:buNone/>
              <a:defRPr b="1" sz="1600"/>
            </a:lvl8pPr>
            <a:lvl9pPr indent="-228600" lvl="8" marL="4114800" algn="l">
              <a:spcBef>
                <a:spcPts val="300"/>
              </a:spcBef>
              <a:spcAft>
                <a:spcPts val="0"/>
              </a:spcAft>
              <a:buSzPts val="1600"/>
              <a:buNone/>
              <a:defRPr b="1" sz="1600"/>
            </a:lvl9pPr>
          </a:lstStyle>
          <a:p/>
        </p:txBody>
      </p:sp>
      <p:sp>
        <p:nvSpPr>
          <p:cNvPr id="51" name="Google Shape;51;p7"/>
          <p:cNvSpPr txBox="1"/>
          <p:nvPr>
            <p:ph idx="4" type="body"/>
          </p:nvPr>
        </p:nvSpPr>
        <p:spPr>
          <a:xfrm>
            <a:off x="4700016" y="1701848"/>
            <a:ext cx="3200400" cy="3108960"/>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2400"/>
              <a:buNone/>
              <a:defRPr sz="2400"/>
            </a:lvl1pPr>
            <a:lvl2pPr indent="-355600" lvl="1" marL="914400" algn="l">
              <a:spcBef>
                <a:spcPts val="300"/>
              </a:spcBef>
              <a:spcAft>
                <a:spcPts val="0"/>
              </a:spcAft>
              <a:buSzPts val="2000"/>
              <a:buChar char="▪"/>
              <a:defRPr sz="2000"/>
            </a:lvl2pPr>
            <a:lvl3pPr indent="-342900" lvl="2" marL="1371600" algn="l">
              <a:spcBef>
                <a:spcPts val="300"/>
              </a:spcBef>
              <a:spcAft>
                <a:spcPts val="0"/>
              </a:spcAft>
              <a:buSzPts val="1800"/>
              <a:buChar char="▪"/>
              <a:defRPr sz="1800"/>
            </a:lvl3pPr>
            <a:lvl4pPr indent="-330200" lvl="3" marL="1828800" algn="l">
              <a:spcBef>
                <a:spcPts val="300"/>
              </a:spcBef>
              <a:spcAft>
                <a:spcPts val="0"/>
              </a:spcAft>
              <a:buSzPts val="1600"/>
              <a:buChar char="▪"/>
              <a:defRPr sz="1600"/>
            </a:lvl4pPr>
            <a:lvl5pPr indent="-330200" lvl="4" marL="2286000" algn="l">
              <a:spcBef>
                <a:spcPts val="300"/>
              </a:spcBef>
              <a:spcAft>
                <a:spcPts val="0"/>
              </a:spcAft>
              <a:buSzPts val="1600"/>
              <a:buChar char="▪"/>
              <a:defRPr sz="1600"/>
            </a:lvl5pPr>
            <a:lvl6pPr indent="-330200" lvl="5" marL="2743200" algn="l">
              <a:spcBef>
                <a:spcPts val="300"/>
              </a:spcBef>
              <a:spcAft>
                <a:spcPts val="0"/>
              </a:spcAft>
              <a:buSzPts val="1600"/>
              <a:buChar char="▪"/>
              <a:defRPr sz="1600"/>
            </a:lvl6pPr>
            <a:lvl7pPr indent="-330200" lvl="6" marL="3200400" algn="l">
              <a:spcBef>
                <a:spcPts val="300"/>
              </a:spcBef>
              <a:spcAft>
                <a:spcPts val="0"/>
              </a:spcAft>
              <a:buSzPts val="1600"/>
              <a:buChar char="▪"/>
              <a:defRPr sz="1600"/>
            </a:lvl7pPr>
            <a:lvl8pPr indent="-330200" lvl="7" marL="3657600" algn="l">
              <a:spcBef>
                <a:spcPts val="300"/>
              </a:spcBef>
              <a:spcAft>
                <a:spcPts val="0"/>
              </a:spcAft>
              <a:buSzPts val="1600"/>
              <a:buChar char="▪"/>
              <a:defRPr sz="1600"/>
            </a:lvl8pPr>
            <a:lvl9pPr indent="-330200" lvl="8" marL="4114800" algn="l">
              <a:spcBef>
                <a:spcPts val="300"/>
              </a:spcBef>
              <a:spcAft>
                <a:spcPts val="0"/>
              </a:spcAft>
              <a:buSzPts val="1600"/>
              <a:buChar char="▪"/>
              <a:defRPr sz="1600"/>
            </a:lvl9pPr>
          </a:lstStyle>
          <a:p/>
        </p:txBody>
      </p:sp>
      <p:sp>
        <p:nvSpPr>
          <p:cNvPr id="52" name="Google Shape;52;p7"/>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8"/>
          <p:cNvSpPr txBox="1"/>
          <p:nvPr>
            <p:ph type="title"/>
          </p:nvPr>
        </p:nvSpPr>
        <p:spPr>
          <a:xfrm>
            <a:off x="822960" y="365760"/>
            <a:ext cx="7520940" cy="5486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60" name="Shape 60"/>
        <p:cNvGrpSpPr/>
        <p:nvPr/>
      </p:nvGrpSpPr>
      <p:grpSpPr>
        <a:xfrm>
          <a:off x="0" y="0"/>
          <a:ext cx="0" cy="0"/>
          <a:chOff x="0" y="0"/>
          <a:chExt cx="0" cy="0"/>
        </a:xfrm>
      </p:grpSpPr>
      <p:sp>
        <p:nvSpPr>
          <p:cNvPr id="61" name="Google Shape;61;p9"/>
          <p:cNvSpPr/>
          <p:nvPr/>
        </p:nvSpPr>
        <p:spPr>
          <a:xfrm>
            <a:off x="0" y="2647950"/>
            <a:ext cx="3571875" cy="421005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2" name="Google Shape;62;p9"/>
          <p:cNvSpPr/>
          <p:nvPr/>
        </p:nvSpPr>
        <p:spPr>
          <a:xfrm rot="5400000">
            <a:off x="433389" y="-433387"/>
            <a:ext cx="6858000" cy="7724778"/>
          </a:xfrm>
          <a:prstGeom prst="rtTriangle">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3" name="Google Shape;63;p9"/>
          <p:cNvSpPr txBox="1"/>
          <p:nvPr>
            <p:ph type="title"/>
          </p:nvPr>
        </p:nvSpPr>
        <p:spPr>
          <a:xfrm rot="-2460000">
            <a:off x="784930" y="1576103"/>
            <a:ext cx="5212080" cy="1089427"/>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Clr>
                <a:srgbClr val="FFFFFF"/>
              </a:buClr>
              <a:buSzPts val="2800"/>
              <a:buFont typeface="Libre Franklin Medium"/>
              <a:buNone/>
              <a:defRPr b="0" i="0" sz="2800" u="none" cap="none" strike="noStrike">
                <a:solidFill>
                  <a:srgbClr val="FFFFFF"/>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9"/>
          <p:cNvSpPr txBox="1"/>
          <p:nvPr>
            <p:ph idx="1" type="body"/>
          </p:nvPr>
        </p:nvSpPr>
        <p:spPr>
          <a:xfrm>
            <a:off x="4749552" y="2618912"/>
            <a:ext cx="3807779" cy="3324687"/>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1"/>
              </a:buClr>
              <a:buSzPts val="3200"/>
              <a:buNone/>
              <a:defRPr sz="3200"/>
            </a:lvl1pPr>
            <a:lvl2pPr indent="-406400" lvl="1" marL="914400" algn="l">
              <a:spcBef>
                <a:spcPts val="300"/>
              </a:spcBef>
              <a:spcAft>
                <a:spcPts val="0"/>
              </a:spcAft>
              <a:buSzPts val="2800"/>
              <a:buChar char="▪"/>
              <a:defRPr sz="2800"/>
            </a:lvl2pPr>
            <a:lvl3pPr indent="-381000" lvl="2" marL="1371600" algn="l">
              <a:spcBef>
                <a:spcPts val="300"/>
              </a:spcBef>
              <a:spcAft>
                <a:spcPts val="0"/>
              </a:spcAft>
              <a:buSzPts val="2400"/>
              <a:buChar char="▪"/>
              <a:defRPr sz="2400"/>
            </a:lvl3pPr>
            <a:lvl4pPr indent="-355600" lvl="3" marL="1828800" algn="l">
              <a:spcBef>
                <a:spcPts val="300"/>
              </a:spcBef>
              <a:spcAft>
                <a:spcPts val="0"/>
              </a:spcAft>
              <a:buSzPts val="2000"/>
              <a:buChar char="▪"/>
              <a:defRPr sz="2000"/>
            </a:lvl4pPr>
            <a:lvl5pPr indent="-355600" lvl="4" marL="2286000" algn="l">
              <a:spcBef>
                <a:spcPts val="300"/>
              </a:spcBef>
              <a:spcAft>
                <a:spcPts val="0"/>
              </a:spcAft>
              <a:buSzPts val="2000"/>
              <a:buChar char="▪"/>
              <a:defRPr sz="2000"/>
            </a:lvl5pPr>
            <a:lvl6pPr indent="-355600" lvl="5" marL="2743200" algn="l">
              <a:spcBef>
                <a:spcPts val="300"/>
              </a:spcBef>
              <a:spcAft>
                <a:spcPts val="0"/>
              </a:spcAft>
              <a:buSzPts val="2000"/>
              <a:buChar char="▪"/>
              <a:defRPr sz="2000"/>
            </a:lvl6pPr>
            <a:lvl7pPr indent="-355600" lvl="6" marL="3200400" algn="l">
              <a:spcBef>
                <a:spcPts val="300"/>
              </a:spcBef>
              <a:spcAft>
                <a:spcPts val="0"/>
              </a:spcAft>
              <a:buSzPts val="2000"/>
              <a:buChar char="▪"/>
              <a:defRPr sz="2000"/>
            </a:lvl7pPr>
            <a:lvl8pPr indent="-355600" lvl="7" marL="3657600" algn="l">
              <a:spcBef>
                <a:spcPts val="300"/>
              </a:spcBef>
              <a:spcAft>
                <a:spcPts val="0"/>
              </a:spcAft>
              <a:buSzPts val="2000"/>
              <a:buChar char="▪"/>
              <a:defRPr sz="2000"/>
            </a:lvl8pPr>
            <a:lvl9pPr indent="-355600" lvl="8" marL="4114800" algn="l">
              <a:spcBef>
                <a:spcPts val="300"/>
              </a:spcBef>
              <a:spcAft>
                <a:spcPts val="0"/>
              </a:spcAft>
              <a:buSzPts val="2000"/>
              <a:buChar char="▪"/>
              <a:defRPr sz="2000"/>
            </a:lvl9pPr>
          </a:lstStyle>
          <a:p/>
        </p:txBody>
      </p:sp>
      <p:sp>
        <p:nvSpPr>
          <p:cNvPr id="65" name="Google Shape;65;p9"/>
          <p:cNvSpPr txBox="1"/>
          <p:nvPr>
            <p:ph idx="2" type="body"/>
          </p:nvPr>
        </p:nvSpPr>
        <p:spPr>
          <a:xfrm rot="-2460000">
            <a:off x="1297954" y="2253385"/>
            <a:ext cx="5794760" cy="623314"/>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rgbClr val="FFFFFF"/>
              </a:buClr>
              <a:buSzPts val="1400"/>
              <a:buNone/>
              <a:defRPr b="1" sz="1400">
                <a:solidFill>
                  <a:srgbClr val="FFFFFF"/>
                </a:solidFill>
                <a:latin typeface="Libre Franklin"/>
                <a:ea typeface="Libre Franklin"/>
                <a:cs typeface="Libre Franklin"/>
                <a:sym typeface="Libre Franklin"/>
              </a:defRPr>
            </a:lvl1pPr>
            <a:lvl2pPr indent="-228600" lvl="1" marL="914400" algn="l">
              <a:spcBef>
                <a:spcPts val="300"/>
              </a:spcBef>
              <a:spcAft>
                <a:spcPts val="0"/>
              </a:spcAft>
              <a:buSzPts val="1200"/>
              <a:buNone/>
              <a:defRPr sz="1200"/>
            </a:lvl2pPr>
            <a:lvl3pPr indent="-228600" lvl="2" marL="1371600" algn="l">
              <a:spcBef>
                <a:spcPts val="300"/>
              </a:spcBef>
              <a:spcAft>
                <a:spcPts val="0"/>
              </a:spcAft>
              <a:buSzPts val="1000"/>
              <a:buNone/>
              <a:defRPr sz="1000"/>
            </a:lvl3pPr>
            <a:lvl4pPr indent="-228600" lvl="3" marL="1828800" algn="l">
              <a:spcBef>
                <a:spcPts val="300"/>
              </a:spcBef>
              <a:spcAft>
                <a:spcPts val="0"/>
              </a:spcAft>
              <a:buSzPts val="900"/>
              <a:buNone/>
              <a:defRPr sz="900"/>
            </a:lvl4pPr>
            <a:lvl5pPr indent="-228600" lvl="4" marL="2286000" algn="l">
              <a:spcBef>
                <a:spcPts val="300"/>
              </a:spcBef>
              <a:spcAft>
                <a:spcPts val="0"/>
              </a:spcAft>
              <a:buSzPts val="900"/>
              <a:buNone/>
              <a:defRPr sz="900"/>
            </a:lvl5pPr>
            <a:lvl6pPr indent="-228600" lvl="5" marL="2743200" algn="l">
              <a:spcBef>
                <a:spcPts val="300"/>
              </a:spcBef>
              <a:spcAft>
                <a:spcPts val="0"/>
              </a:spcAft>
              <a:buSzPts val="900"/>
              <a:buNone/>
              <a:defRPr sz="900"/>
            </a:lvl6pPr>
            <a:lvl7pPr indent="-228600" lvl="6" marL="3200400" algn="l">
              <a:spcBef>
                <a:spcPts val="300"/>
              </a:spcBef>
              <a:spcAft>
                <a:spcPts val="0"/>
              </a:spcAft>
              <a:buSzPts val="900"/>
              <a:buNone/>
              <a:defRPr sz="900"/>
            </a:lvl7pPr>
            <a:lvl8pPr indent="-228600" lvl="7" marL="3657600" algn="l">
              <a:spcBef>
                <a:spcPts val="300"/>
              </a:spcBef>
              <a:spcAft>
                <a:spcPts val="0"/>
              </a:spcAft>
              <a:buSzPts val="900"/>
              <a:buNone/>
              <a:defRPr sz="900"/>
            </a:lvl8pPr>
            <a:lvl9pPr indent="-228600" lvl="8" marL="4114800" algn="l">
              <a:spcBef>
                <a:spcPts val="300"/>
              </a:spcBef>
              <a:spcAft>
                <a:spcPts val="0"/>
              </a:spcAft>
              <a:buSzPts val="900"/>
              <a:buNone/>
              <a:defRPr sz="900"/>
            </a:lvl9pPr>
          </a:lstStyle>
          <a:p/>
        </p:txBody>
      </p:sp>
      <p:sp>
        <p:nvSpPr>
          <p:cNvPr id="66" name="Google Shape;66;p9"/>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p:nvPr>
            <p:ph idx="12" type="sldNum"/>
          </p:nvPr>
        </p:nvSpPr>
        <p:spPr>
          <a:xfrm>
            <a:off x="8401038" y="6170822"/>
            <a:ext cx="502920" cy="502920"/>
          </a:xfrm>
          <a:prstGeom prst="ellipse">
            <a:avLst/>
          </a:prstGeom>
          <a:noFill/>
          <a:ln cap="flat" cmpd="sng" w="9525">
            <a:solidFill>
              <a:schemeClr val="dk2"/>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sz="1650">
                <a:solidFill>
                  <a:schemeClr val="dk2"/>
                </a:solidFill>
                <a:latin typeface="Libre Franklin"/>
                <a:ea typeface="Libre Franklin"/>
                <a:cs typeface="Libre Franklin"/>
                <a:sym typeface="Libre Franklin"/>
              </a:defRPr>
            </a:lvl1pPr>
            <a:lvl2pPr indent="0" lvl="1" marL="0" algn="ctr">
              <a:spcBef>
                <a:spcPts val="0"/>
              </a:spcBef>
              <a:buNone/>
              <a:defRPr sz="1650">
                <a:solidFill>
                  <a:schemeClr val="dk2"/>
                </a:solidFill>
                <a:latin typeface="Libre Franklin"/>
                <a:ea typeface="Libre Franklin"/>
                <a:cs typeface="Libre Franklin"/>
                <a:sym typeface="Libre Franklin"/>
              </a:defRPr>
            </a:lvl2pPr>
            <a:lvl3pPr indent="0" lvl="2" marL="0" algn="ctr">
              <a:spcBef>
                <a:spcPts val="0"/>
              </a:spcBef>
              <a:buNone/>
              <a:defRPr sz="1650">
                <a:solidFill>
                  <a:schemeClr val="dk2"/>
                </a:solidFill>
                <a:latin typeface="Libre Franklin"/>
                <a:ea typeface="Libre Franklin"/>
                <a:cs typeface="Libre Franklin"/>
                <a:sym typeface="Libre Franklin"/>
              </a:defRPr>
            </a:lvl3pPr>
            <a:lvl4pPr indent="0" lvl="3" marL="0" algn="ctr">
              <a:spcBef>
                <a:spcPts val="0"/>
              </a:spcBef>
              <a:buNone/>
              <a:defRPr sz="1650">
                <a:solidFill>
                  <a:schemeClr val="dk2"/>
                </a:solidFill>
                <a:latin typeface="Libre Franklin"/>
                <a:ea typeface="Libre Franklin"/>
                <a:cs typeface="Libre Franklin"/>
                <a:sym typeface="Libre Franklin"/>
              </a:defRPr>
            </a:lvl4pPr>
            <a:lvl5pPr indent="0" lvl="4" marL="0" algn="ctr">
              <a:spcBef>
                <a:spcPts val="0"/>
              </a:spcBef>
              <a:buNone/>
              <a:defRPr sz="1650">
                <a:solidFill>
                  <a:schemeClr val="dk2"/>
                </a:solidFill>
                <a:latin typeface="Libre Franklin"/>
                <a:ea typeface="Libre Franklin"/>
                <a:cs typeface="Libre Franklin"/>
                <a:sym typeface="Libre Franklin"/>
              </a:defRPr>
            </a:lvl5pPr>
            <a:lvl6pPr indent="0" lvl="5" marL="0" algn="ctr">
              <a:spcBef>
                <a:spcPts val="0"/>
              </a:spcBef>
              <a:buNone/>
              <a:defRPr sz="1650">
                <a:solidFill>
                  <a:schemeClr val="dk2"/>
                </a:solidFill>
                <a:latin typeface="Libre Franklin"/>
                <a:ea typeface="Libre Franklin"/>
                <a:cs typeface="Libre Franklin"/>
                <a:sym typeface="Libre Franklin"/>
              </a:defRPr>
            </a:lvl6pPr>
            <a:lvl7pPr indent="0" lvl="6" marL="0" algn="ctr">
              <a:spcBef>
                <a:spcPts val="0"/>
              </a:spcBef>
              <a:buNone/>
              <a:defRPr sz="1650">
                <a:solidFill>
                  <a:schemeClr val="dk2"/>
                </a:solidFill>
                <a:latin typeface="Libre Franklin"/>
                <a:ea typeface="Libre Franklin"/>
                <a:cs typeface="Libre Franklin"/>
                <a:sym typeface="Libre Franklin"/>
              </a:defRPr>
            </a:lvl7pPr>
            <a:lvl8pPr indent="0" lvl="7" marL="0" algn="ctr">
              <a:spcBef>
                <a:spcPts val="0"/>
              </a:spcBef>
              <a:buNone/>
              <a:defRPr sz="1650">
                <a:solidFill>
                  <a:schemeClr val="dk2"/>
                </a:solidFill>
                <a:latin typeface="Libre Franklin"/>
                <a:ea typeface="Libre Franklin"/>
                <a:cs typeface="Libre Franklin"/>
                <a:sym typeface="Libre Franklin"/>
              </a:defRPr>
            </a:lvl8pPr>
            <a:lvl9pPr indent="0" lvl="8" marL="0" algn="ctr">
              <a:spcBef>
                <a:spcPts val="0"/>
              </a:spcBef>
              <a:buNone/>
              <a:defRPr sz="1650">
                <a:solidFill>
                  <a:schemeClr val="dk2"/>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69" name="Shape 69"/>
        <p:cNvGrpSpPr/>
        <p:nvPr/>
      </p:nvGrpSpPr>
      <p:grpSpPr>
        <a:xfrm>
          <a:off x="0" y="0"/>
          <a:ext cx="0" cy="0"/>
          <a:chOff x="0" y="0"/>
          <a:chExt cx="0" cy="0"/>
        </a:xfrm>
      </p:grpSpPr>
      <p:sp>
        <p:nvSpPr>
          <p:cNvPr id="70" name="Google Shape;70;p10"/>
          <p:cNvSpPr/>
          <p:nvPr>
            <p:ph idx="2" type="pic"/>
          </p:nvPr>
        </p:nvSpPr>
        <p:spPr>
          <a:xfrm>
            <a:off x="2028825" y="0"/>
            <a:ext cx="7115175" cy="6858000"/>
          </a:xfrm>
          <a:prstGeom prst="rect">
            <a:avLst/>
          </a:prstGeom>
          <a:solidFill>
            <a:schemeClr val="accent3">
              <a:alpha val="80000"/>
            </a:schemeClr>
          </a:solidFill>
          <a:ln>
            <a:noFill/>
          </a:ln>
        </p:spPr>
        <p:txBody>
          <a:bodyPr anchorCtr="0" anchor="ctr" bIns="45700" lIns="91425" spcFirstLastPara="1" rIns="182875" wrap="square" tIns="45700">
            <a:noAutofit/>
          </a:bodyPr>
          <a:lstStyle>
            <a:lvl1pPr lvl="0" marR="0" rtl="0" algn="r">
              <a:spcBef>
                <a:spcPts val="800"/>
              </a:spcBef>
              <a:spcAft>
                <a:spcPts val="0"/>
              </a:spcAft>
              <a:buClr>
                <a:schemeClr val="dk1"/>
              </a:buClr>
              <a:buSzPts val="1600"/>
              <a:buFont typeface="Arial"/>
              <a:buNone/>
              <a:defRPr b="1" i="0" sz="1600" u="none" cap="none" strike="noStrike">
                <a:solidFill>
                  <a:schemeClr val="dk1"/>
                </a:solidFill>
                <a:latin typeface="Libre Franklin"/>
                <a:ea typeface="Libre Franklin"/>
                <a:cs typeface="Libre Franklin"/>
                <a:sym typeface="Libre Franklin"/>
              </a:defRPr>
            </a:lvl1pPr>
            <a:lvl2pPr lvl="1"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2pPr>
            <a:lvl3pPr lvl="2"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3pPr>
            <a:lvl4pPr lvl="3"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4pPr>
            <a:lvl5pPr lvl="4"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5pPr>
            <a:lvl6pPr lvl="5"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6pPr>
            <a:lvl7pPr lvl="6"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7pPr>
            <a:lvl8pPr lvl="7"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8pPr>
            <a:lvl9pPr lvl="8"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9pPr>
          </a:lstStyle>
          <a:p/>
        </p:txBody>
      </p:sp>
      <p:sp>
        <p:nvSpPr>
          <p:cNvPr id="71" name="Google Shape;71;p10"/>
          <p:cNvSpPr/>
          <p:nvPr/>
        </p:nvSpPr>
        <p:spPr>
          <a:xfrm>
            <a:off x="0" y="2647950"/>
            <a:ext cx="3571875" cy="421005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72" name="Google Shape;72;p10"/>
          <p:cNvSpPr/>
          <p:nvPr/>
        </p:nvSpPr>
        <p:spPr>
          <a:xfrm>
            <a:off x="0" y="5048250"/>
            <a:ext cx="3571875" cy="1809750"/>
          </a:xfrm>
          <a:custGeom>
            <a:rect b="b" l="l" r="r" t="t"/>
            <a:pathLst>
              <a:path extrusionOk="0" h="1809750" w="3571875">
                <a:moveTo>
                  <a:pt x="0" y="1809750"/>
                </a:moveTo>
                <a:lnTo>
                  <a:pt x="2038350" y="0"/>
                </a:lnTo>
                <a:lnTo>
                  <a:pt x="3571875" y="1809750"/>
                </a:lnTo>
                <a:lnTo>
                  <a:pt x="0" y="1809750"/>
                </a:lnTo>
                <a:close/>
              </a:path>
            </a:pathLst>
          </a:cu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73" name="Google Shape;73;p10"/>
          <p:cNvSpPr txBox="1"/>
          <p:nvPr>
            <p:ph type="title"/>
          </p:nvPr>
        </p:nvSpPr>
        <p:spPr>
          <a:xfrm rot="-2460000">
            <a:off x="671197" y="1717501"/>
            <a:ext cx="5486400" cy="86744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800"/>
              <a:buFont typeface="Libre Franklin Medium"/>
              <a:buNone/>
              <a:defRPr b="0" sz="2800">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
          <p:cNvSpPr txBox="1"/>
          <p:nvPr>
            <p:ph idx="1" type="body"/>
          </p:nvPr>
        </p:nvSpPr>
        <p:spPr>
          <a:xfrm rot="-2460000">
            <a:off x="1143479" y="2180529"/>
            <a:ext cx="6096545" cy="740664"/>
          </a:xfrm>
          <a:prstGeom prst="rect">
            <a:avLst/>
          </a:prstGeom>
          <a:noFill/>
          <a:ln>
            <a:noFill/>
          </a:ln>
        </p:spPr>
        <p:txBody>
          <a:bodyPr anchorCtr="0" anchor="t" bIns="45700" lIns="91425" spcFirstLastPara="1" rIns="91425" wrap="square" tIns="45700">
            <a:noAutofit/>
          </a:bodyPr>
          <a:lstStyle>
            <a:lvl1pPr indent="-228600" lvl="0" marL="457200" algn="l">
              <a:spcBef>
                <a:spcPts val="800"/>
              </a:spcBef>
              <a:spcAft>
                <a:spcPts val="0"/>
              </a:spcAft>
              <a:buClr>
                <a:schemeClr val="dk2"/>
              </a:buClr>
              <a:buSzPts val="1400"/>
              <a:buNone/>
              <a:defRPr sz="1400">
                <a:solidFill>
                  <a:schemeClr val="dk2"/>
                </a:solidFill>
              </a:defRPr>
            </a:lvl1pPr>
            <a:lvl2pPr indent="-228600" lvl="1" marL="914400" algn="l">
              <a:spcBef>
                <a:spcPts val="300"/>
              </a:spcBef>
              <a:spcAft>
                <a:spcPts val="0"/>
              </a:spcAft>
              <a:buSzPts val="1200"/>
              <a:buNone/>
              <a:defRPr sz="1200"/>
            </a:lvl2pPr>
            <a:lvl3pPr indent="-228600" lvl="2" marL="1371600" algn="l">
              <a:spcBef>
                <a:spcPts val="300"/>
              </a:spcBef>
              <a:spcAft>
                <a:spcPts val="0"/>
              </a:spcAft>
              <a:buSzPts val="1000"/>
              <a:buNone/>
              <a:defRPr sz="1000"/>
            </a:lvl3pPr>
            <a:lvl4pPr indent="-228600" lvl="3" marL="1828800" algn="l">
              <a:spcBef>
                <a:spcPts val="300"/>
              </a:spcBef>
              <a:spcAft>
                <a:spcPts val="0"/>
              </a:spcAft>
              <a:buSzPts val="900"/>
              <a:buNone/>
              <a:defRPr sz="900"/>
            </a:lvl4pPr>
            <a:lvl5pPr indent="-228600" lvl="4" marL="2286000" algn="l">
              <a:spcBef>
                <a:spcPts val="300"/>
              </a:spcBef>
              <a:spcAft>
                <a:spcPts val="0"/>
              </a:spcAft>
              <a:buSzPts val="900"/>
              <a:buNone/>
              <a:defRPr sz="900"/>
            </a:lvl5pPr>
            <a:lvl6pPr indent="-228600" lvl="5" marL="2743200" algn="l">
              <a:spcBef>
                <a:spcPts val="300"/>
              </a:spcBef>
              <a:spcAft>
                <a:spcPts val="0"/>
              </a:spcAft>
              <a:buSzPts val="900"/>
              <a:buNone/>
              <a:defRPr sz="900"/>
            </a:lvl6pPr>
            <a:lvl7pPr indent="-228600" lvl="6" marL="3200400" algn="l">
              <a:spcBef>
                <a:spcPts val="300"/>
              </a:spcBef>
              <a:spcAft>
                <a:spcPts val="0"/>
              </a:spcAft>
              <a:buSzPts val="900"/>
              <a:buNone/>
              <a:defRPr sz="900"/>
            </a:lvl7pPr>
            <a:lvl8pPr indent="-228600" lvl="7" marL="3657600" algn="l">
              <a:spcBef>
                <a:spcPts val="300"/>
              </a:spcBef>
              <a:spcAft>
                <a:spcPts val="0"/>
              </a:spcAft>
              <a:buSzPts val="900"/>
              <a:buNone/>
              <a:defRPr sz="900"/>
            </a:lvl8pPr>
            <a:lvl9pPr indent="-228600" lvl="8" marL="4114800" algn="l">
              <a:spcBef>
                <a:spcPts val="300"/>
              </a:spcBef>
              <a:spcAft>
                <a:spcPts val="0"/>
              </a:spcAft>
              <a:buSzPts val="900"/>
              <a:buNone/>
              <a:defRPr sz="900"/>
            </a:lvl9pPr>
          </a:lstStyle>
          <a:p/>
        </p:txBody>
      </p:sp>
      <p:sp>
        <p:nvSpPr>
          <p:cNvPr id="75" name="Google Shape;75;p10"/>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2382" y="5050633"/>
            <a:ext cx="3574257" cy="1807368"/>
          </a:xfrm>
          <a:custGeom>
            <a:rect b="b" l="l" r="r" t="t"/>
            <a:pathLst>
              <a:path extrusionOk="0" h="1807368" w="3574257">
                <a:moveTo>
                  <a:pt x="2382" y="1807368"/>
                </a:moveTo>
                <a:lnTo>
                  <a:pt x="0" y="0"/>
                </a:lnTo>
                <a:lnTo>
                  <a:pt x="2045494" y="1"/>
                </a:lnTo>
                <a:lnTo>
                  <a:pt x="3574257" y="1807368"/>
                </a:lnTo>
                <a:lnTo>
                  <a:pt x="2382" y="18073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7" name="Google Shape;7;p1"/>
          <p:cNvSpPr/>
          <p:nvPr/>
        </p:nvSpPr>
        <p:spPr>
          <a:xfrm>
            <a:off x="-2380" y="5051292"/>
            <a:ext cx="9146380" cy="1806709"/>
          </a:xfrm>
          <a:custGeom>
            <a:rect b="b" l="l" r="r" t="t"/>
            <a:pathLst>
              <a:path extrusionOk="0" h="527584" w="3352800">
                <a:moveTo>
                  <a:pt x="0" y="527584"/>
                </a:moveTo>
                <a:lnTo>
                  <a:pt x="748227" y="0"/>
                </a:lnTo>
                <a:lnTo>
                  <a:pt x="3352800" y="271"/>
                </a:lnTo>
                <a:lnTo>
                  <a:pt x="3352800" y="527584"/>
                </a:lnTo>
                <a:lnTo>
                  <a:pt x="0" y="527584"/>
                </a:lnTo>
                <a:close/>
              </a:path>
            </a:pathLst>
          </a:cu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8" name="Google Shape;8;p1"/>
          <p:cNvSpPr txBox="1"/>
          <p:nvPr>
            <p:ph type="title"/>
          </p:nvPr>
        </p:nvSpPr>
        <p:spPr>
          <a:xfrm>
            <a:off x="822960" y="365760"/>
            <a:ext cx="7520940" cy="5486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2800"/>
              <a:buFont typeface="Libre Franklin Medium"/>
              <a:buNone/>
              <a:defRPr b="0" i="0" sz="2800" u="none" cap="none" strike="noStrike">
                <a:solidFill>
                  <a:schemeClr val="dk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822960" y="1100628"/>
            <a:ext cx="7520940" cy="357984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800"/>
              </a:spcBef>
              <a:spcAft>
                <a:spcPts val="0"/>
              </a:spcAft>
              <a:buClr>
                <a:schemeClr val="dk1"/>
              </a:buClr>
              <a:buSzPts val="1600"/>
              <a:buFont typeface="Arial"/>
              <a:buNone/>
              <a:defRPr b="1" i="0" sz="1600" u="none" cap="none" strike="noStrike">
                <a:solidFill>
                  <a:schemeClr val="dk1"/>
                </a:solidFill>
                <a:latin typeface="Libre Franklin"/>
                <a:ea typeface="Libre Franklin"/>
                <a:cs typeface="Libre Franklin"/>
                <a:sym typeface="Libre Franklin"/>
              </a:defRPr>
            </a:lvl1pPr>
            <a:lvl2pPr indent="-330200" lvl="1" marL="914400"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2pPr>
            <a:lvl3pPr indent="-330200" lvl="2" marL="1371600"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3pPr>
            <a:lvl4pPr indent="-330200" lvl="3" marL="1828800"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4pPr>
            <a:lvl5pPr indent="-330200" lvl="4" marL="2286000" marR="0" rtl="0" algn="l">
              <a:spcBef>
                <a:spcPts val="300"/>
              </a:spcBef>
              <a:spcAft>
                <a:spcPts val="0"/>
              </a:spcAft>
              <a:buClr>
                <a:schemeClr val="accent2"/>
              </a:buClr>
              <a:buSzPts val="1600"/>
              <a:buFont typeface="Noto Sans Symbols"/>
              <a:buChar char="▪"/>
              <a:defRPr b="0" i="0" sz="1600" u="none" cap="none" strike="noStrike">
                <a:solidFill>
                  <a:schemeClr val="dk1"/>
                </a:solidFill>
                <a:latin typeface="Libre Franklin"/>
                <a:ea typeface="Libre Franklin"/>
                <a:cs typeface="Libre Franklin"/>
                <a:sym typeface="Libre Franklin"/>
              </a:defRPr>
            </a:lvl5pPr>
            <a:lvl6pPr indent="-317500" lvl="5" marL="2743200"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spcBef>
                <a:spcPts val="300"/>
              </a:spcBef>
              <a:spcAft>
                <a:spcPts val="0"/>
              </a:spcAft>
              <a:buClr>
                <a:schemeClr val="accent2"/>
              </a:buClr>
              <a:buSzPts val="1400"/>
              <a:buFont typeface="Noto Sans Symbols"/>
              <a:buChar char="▪"/>
              <a:defRPr b="0" i="0" sz="1400" u="none" cap="none" strike="noStrike">
                <a:solidFill>
                  <a:schemeClr val="dk1"/>
                </a:solidFill>
                <a:latin typeface="Libre Franklin"/>
                <a:ea typeface="Libre Franklin"/>
                <a:cs typeface="Libre Franklin"/>
                <a:sym typeface="Libre Franklin"/>
              </a:defRPr>
            </a:lvl9pPr>
          </a:lstStyle>
          <a:p/>
        </p:txBody>
      </p:sp>
      <p:sp>
        <p:nvSpPr>
          <p:cNvPr id="10" name="Google Shape;10;p1"/>
          <p:cNvSpPr txBox="1"/>
          <p:nvPr>
            <p:ph idx="10" type="dt"/>
          </p:nvPr>
        </p:nvSpPr>
        <p:spPr>
          <a:xfrm rot="-2460000">
            <a:off x="201168" y="5870448"/>
            <a:ext cx="2176272" cy="20116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1" name="Google Shape;11;p1"/>
          <p:cNvSpPr txBox="1"/>
          <p:nvPr>
            <p:ph idx="11" type="ftr"/>
          </p:nvPr>
        </p:nvSpPr>
        <p:spPr>
          <a:xfrm>
            <a:off x="3517514" y="6285122"/>
            <a:ext cx="4724400"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FFFF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2" name="Google Shape;12;p1"/>
          <p:cNvSpPr/>
          <p:nvPr>
            <p:ph idx="12" type="sldNum"/>
          </p:nvPr>
        </p:nvSpPr>
        <p:spPr>
          <a:xfrm>
            <a:off x="8401038" y="6170822"/>
            <a:ext cx="502920" cy="50292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marR="0" rtl="0" algn="ctr">
              <a:spcBef>
                <a:spcPts val="0"/>
              </a:spcBef>
              <a:buNone/>
              <a:defRPr b="0" i="0" sz="1650" u="none" cap="none" strike="noStrike">
                <a:solidFill>
                  <a:srgbClr val="FFFFFF"/>
                </a:solidFill>
                <a:latin typeface="Libre Franklin"/>
                <a:ea typeface="Libre Franklin"/>
                <a:cs typeface="Libre Franklin"/>
                <a:sym typeface="Libre Franklin"/>
              </a:defRPr>
            </a:lvl1pPr>
            <a:lvl2pPr indent="0" lvl="1" marL="0" marR="0" rtl="0" algn="ctr">
              <a:spcBef>
                <a:spcPts val="0"/>
              </a:spcBef>
              <a:buNone/>
              <a:defRPr b="0" i="0" sz="1650" u="none" cap="none" strike="noStrike">
                <a:solidFill>
                  <a:srgbClr val="FFFFFF"/>
                </a:solidFill>
                <a:latin typeface="Libre Franklin"/>
                <a:ea typeface="Libre Franklin"/>
                <a:cs typeface="Libre Franklin"/>
                <a:sym typeface="Libre Franklin"/>
              </a:defRPr>
            </a:lvl2pPr>
            <a:lvl3pPr indent="0" lvl="2" marL="0" marR="0" rtl="0" algn="ctr">
              <a:spcBef>
                <a:spcPts val="0"/>
              </a:spcBef>
              <a:buNone/>
              <a:defRPr b="0" i="0" sz="1650" u="none" cap="none" strike="noStrike">
                <a:solidFill>
                  <a:srgbClr val="FFFFFF"/>
                </a:solidFill>
                <a:latin typeface="Libre Franklin"/>
                <a:ea typeface="Libre Franklin"/>
                <a:cs typeface="Libre Franklin"/>
                <a:sym typeface="Libre Franklin"/>
              </a:defRPr>
            </a:lvl3pPr>
            <a:lvl4pPr indent="0" lvl="3" marL="0" marR="0" rtl="0" algn="ctr">
              <a:spcBef>
                <a:spcPts val="0"/>
              </a:spcBef>
              <a:buNone/>
              <a:defRPr b="0" i="0" sz="1650" u="none" cap="none" strike="noStrike">
                <a:solidFill>
                  <a:srgbClr val="FFFFFF"/>
                </a:solidFill>
                <a:latin typeface="Libre Franklin"/>
                <a:ea typeface="Libre Franklin"/>
                <a:cs typeface="Libre Franklin"/>
                <a:sym typeface="Libre Franklin"/>
              </a:defRPr>
            </a:lvl4pPr>
            <a:lvl5pPr indent="0" lvl="4" marL="0" marR="0" rtl="0" algn="ctr">
              <a:spcBef>
                <a:spcPts val="0"/>
              </a:spcBef>
              <a:buNone/>
              <a:defRPr b="0" i="0" sz="1650" u="none" cap="none" strike="noStrike">
                <a:solidFill>
                  <a:srgbClr val="FFFFFF"/>
                </a:solidFill>
                <a:latin typeface="Libre Franklin"/>
                <a:ea typeface="Libre Franklin"/>
                <a:cs typeface="Libre Franklin"/>
                <a:sym typeface="Libre Franklin"/>
              </a:defRPr>
            </a:lvl5pPr>
            <a:lvl6pPr indent="0" lvl="5" marL="0" marR="0" rtl="0" algn="ctr">
              <a:spcBef>
                <a:spcPts val="0"/>
              </a:spcBef>
              <a:buNone/>
              <a:defRPr b="0" i="0" sz="1650" u="none" cap="none" strike="noStrike">
                <a:solidFill>
                  <a:srgbClr val="FFFFFF"/>
                </a:solidFill>
                <a:latin typeface="Libre Franklin"/>
                <a:ea typeface="Libre Franklin"/>
                <a:cs typeface="Libre Franklin"/>
                <a:sym typeface="Libre Franklin"/>
              </a:defRPr>
            </a:lvl6pPr>
            <a:lvl7pPr indent="0" lvl="6" marL="0" marR="0" rtl="0" algn="ctr">
              <a:spcBef>
                <a:spcPts val="0"/>
              </a:spcBef>
              <a:buNone/>
              <a:defRPr b="0" i="0" sz="1650" u="none" cap="none" strike="noStrike">
                <a:solidFill>
                  <a:srgbClr val="FFFFFF"/>
                </a:solidFill>
                <a:latin typeface="Libre Franklin"/>
                <a:ea typeface="Libre Franklin"/>
                <a:cs typeface="Libre Franklin"/>
                <a:sym typeface="Libre Franklin"/>
              </a:defRPr>
            </a:lvl7pPr>
            <a:lvl8pPr indent="0" lvl="7" marL="0" marR="0" rtl="0" algn="ctr">
              <a:spcBef>
                <a:spcPts val="0"/>
              </a:spcBef>
              <a:buNone/>
              <a:defRPr b="0" i="0" sz="1650" u="none" cap="none" strike="noStrike">
                <a:solidFill>
                  <a:srgbClr val="FFFFFF"/>
                </a:solidFill>
                <a:latin typeface="Libre Franklin"/>
                <a:ea typeface="Libre Franklin"/>
                <a:cs typeface="Libre Franklin"/>
                <a:sym typeface="Libre Franklin"/>
              </a:defRPr>
            </a:lvl8pPr>
            <a:lvl9pPr indent="0" lvl="8" marL="0" marR="0" rtl="0" algn="ctr">
              <a:spcBef>
                <a:spcPts val="0"/>
              </a:spcBef>
              <a:buNone/>
              <a:defRPr b="0" i="0" sz="1650" u="none" cap="none" strike="noStrike">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7.jpg"/><Relationship Id="rId6" Type="http://schemas.openxmlformats.org/officeDocument/2006/relationships/image" Target="../media/image3.jpg"/><Relationship Id="rId7" Type="http://schemas.openxmlformats.org/officeDocument/2006/relationships/image" Target="../media/image18.png"/><Relationship Id="rId8"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3"/>
          <p:cNvSpPr txBox="1"/>
          <p:nvPr>
            <p:ph type="ctrTitle"/>
          </p:nvPr>
        </p:nvSpPr>
        <p:spPr>
          <a:xfrm rot="-2460000">
            <a:off x="817112" y="1730403"/>
            <a:ext cx="5648623" cy="1204306"/>
          </a:xfrm>
          <a:prstGeom prst="rect">
            <a:avLst/>
          </a:prstGeom>
          <a:noFill/>
          <a:ln>
            <a:noFill/>
          </a:ln>
        </p:spPr>
        <p:txBody>
          <a:bodyPr anchorCtr="0" anchor="b" bIns="9125" lIns="91425" spcFirstLastPara="1" rIns="91425" wrap="square" tIns="45700">
            <a:noAutofit/>
          </a:bodyPr>
          <a:lstStyle/>
          <a:p>
            <a:pPr indent="0" lvl="0" marL="0" rtl="0" algn="l">
              <a:spcBef>
                <a:spcPts val="0"/>
              </a:spcBef>
              <a:spcAft>
                <a:spcPts val="0"/>
              </a:spcAft>
              <a:buClr>
                <a:schemeClr val="dk1"/>
              </a:buClr>
              <a:buSzPts val="3200"/>
              <a:buFont typeface="Libre Franklin Medium"/>
              <a:buNone/>
            </a:pPr>
            <a:r>
              <a:rPr lang="en-IN"/>
              <a:t>INTERNET OF THINGS - INTRODUCTION</a:t>
            </a:r>
            <a:endParaRPr/>
          </a:p>
        </p:txBody>
      </p:sp>
      <p:sp>
        <p:nvSpPr>
          <p:cNvPr id="95" name="Google Shape;95;p13"/>
          <p:cNvSpPr txBox="1"/>
          <p:nvPr>
            <p:ph idx="1" type="subTitle"/>
          </p:nvPr>
        </p:nvSpPr>
        <p:spPr>
          <a:xfrm rot="-2460000">
            <a:off x="1212277" y="2470925"/>
            <a:ext cx="6511131" cy="329259"/>
          </a:xfrm>
          <a:prstGeom prst="rect">
            <a:avLst/>
          </a:prstGeom>
          <a:noFill/>
          <a:ln>
            <a:noFill/>
          </a:ln>
        </p:spPr>
        <p:txBody>
          <a:bodyPr anchorCtr="0" anchor="t" bIns="45700" lIns="91425" spcFirstLastPara="1" rIns="91425" wrap="square" tIns="9125">
            <a:noAutofit/>
          </a:bodyPr>
          <a:lstStyle/>
          <a:p>
            <a:pPr indent="0" lvl="0" marL="0" rtl="0" algn="l">
              <a:spcBef>
                <a:spcPts val="0"/>
              </a:spcBef>
              <a:spcAft>
                <a:spcPts val="0"/>
              </a:spcAft>
              <a:buClr>
                <a:schemeClr val="dk1"/>
              </a:buClr>
              <a:buSzPts val="1400"/>
              <a:buNone/>
            </a:pPr>
            <a:r>
              <a:rPr lang="en-IN"/>
              <a:t>LESSON 1</a:t>
            </a:r>
            <a:endParaRPr/>
          </a:p>
        </p:txBody>
      </p:sp>
      <p:sp>
        <p:nvSpPr>
          <p:cNvPr id="96" name="Google Shape;96;p13"/>
          <p:cNvSpPr txBox="1"/>
          <p:nvPr/>
        </p:nvSpPr>
        <p:spPr>
          <a:xfrm>
            <a:off x="6168000" y="5651650"/>
            <a:ext cx="2796300" cy="9330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0" i="0" lang="en-IN" sz="1800" u="none" cap="none" strike="noStrike">
                <a:solidFill>
                  <a:schemeClr val="dk1"/>
                </a:solidFill>
                <a:latin typeface="Libre Franklin"/>
                <a:ea typeface="Libre Franklin"/>
                <a:cs typeface="Libre Franklin"/>
                <a:sym typeface="Libre Franklin"/>
              </a:rPr>
              <a:t>Mentors-</a:t>
            </a:r>
            <a:endParaRPr/>
          </a:p>
          <a:p>
            <a:pPr indent="0" lvl="0" marL="0" marR="0" rtl="0" algn="r">
              <a:spcBef>
                <a:spcPts val="0"/>
              </a:spcBef>
              <a:spcAft>
                <a:spcPts val="0"/>
              </a:spcAft>
              <a:buNone/>
            </a:pPr>
            <a:r>
              <a:rPr b="0" i="0" lang="en-IN" sz="1800" u="none" cap="none" strike="noStrike">
                <a:solidFill>
                  <a:schemeClr val="dk1"/>
                </a:solidFill>
                <a:latin typeface="Libre Franklin"/>
                <a:ea typeface="Libre Franklin"/>
                <a:cs typeface="Libre Franklin"/>
                <a:sym typeface="Libre Franklin"/>
              </a:rPr>
              <a:t>Shalini Jha</a:t>
            </a:r>
            <a:endParaRPr b="0" i="0" sz="1800" u="none" cap="none" strike="noStrike">
              <a:solidFill>
                <a:schemeClr val="dk1"/>
              </a:solidFill>
              <a:latin typeface="Libre Franklin"/>
              <a:ea typeface="Libre Franklin"/>
              <a:cs typeface="Libre Franklin"/>
              <a:sym typeface="Libre Franklin"/>
            </a:endParaRPr>
          </a:p>
          <a:p>
            <a:pPr indent="0" lvl="0" marL="0" marR="0" rtl="0" algn="r">
              <a:spcBef>
                <a:spcPts val="0"/>
              </a:spcBef>
              <a:spcAft>
                <a:spcPts val="0"/>
              </a:spcAft>
              <a:buNone/>
            </a:pPr>
            <a:r>
              <a:rPr b="0" i="0" lang="en-IN" sz="1800" u="none" cap="none" strike="noStrike">
                <a:solidFill>
                  <a:schemeClr val="dk1"/>
                </a:solidFill>
                <a:latin typeface="Libre Franklin"/>
                <a:ea typeface="Libre Franklin"/>
                <a:cs typeface="Libre Franklin"/>
                <a:sym typeface="Libre Franklin"/>
              </a:rPr>
              <a:t>Jivansha Gupta</a:t>
            </a:r>
            <a:endParaRPr b="0" i="0" sz="1800" u="none" cap="none" strike="noStrike">
              <a:solidFill>
                <a:schemeClr val="dk1"/>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txBox="1"/>
          <p:nvPr/>
        </p:nvSpPr>
        <p:spPr>
          <a:xfrm>
            <a:off x="2051875" y="446175"/>
            <a:ext cx="48750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400">
                <a:latin typeface="Libre Franklin"/>
                <a:ea typeface="Libre Franklin"/>
                <a:cs typeface="Libre Franklin"/>
                <a:sym typeface="Libre Franklin"/>
              </a:rPr>
              <a:t>Circuit Diagram for 3rd Task-</a:t>
            </a:r>
            <a:endParaRPr sz="2400">
              <a:latin typeface="Libre Franklin"/>
              <a:ea typeface="Libre Franklin"/>
              <a:cs typeface="Libre Franklin"/>
              <a:sym typeface="Libre Franklin"/>
            </a:endParaRPr>
          </a:p>
        </p:txBody>
      </p:sp>
      <p:pic>
        <p:nvPicPr>
          <p:cNvPr id="172" name="Google Shape;172;p22"/>
          <p:cNvPicPr preferRelativeResize="0"/>
          <p:nvPr/>
        </p:nvPicPr>
        <p:blipFill rotWithShape="1">
          <a:blip r:embed="rId3">
            <a:alphaModFix/>
          </a:blip>
          <a:srcRect b="7961" l="962" r="54051" t="8237"/>
          <a:stretch/>
        </p:blipFill>
        <p:spPr>
          <a:xfrm>
            <a:off x="1718625" y="1140250"/>
            <a:ext cx="5403776" cy="50567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822960" y="365760"/>
            <a:ext cx="7520940" cy="68697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Libre Franklin Medium"/>
              <a:buNone/>
            </a:pPr>
            <a:r>
              <a:rPr lang="en-IN" sz="4000"/>
              <a:t>WHAT IS IOT?</a:t>
            </a:r>
            <a:endParaRPr sz="4000"/>
          </a:p>
        </p:txBody>
      </p:sp>
      <p:sp>
        <p:nvSpPr>
          <p:cNvPr id="102" name="Google Shape;102;p14"/>
          <p:cNvSpPr txBox="1"/>
          <p:nvPr>
            <p:ph idx="1" type="body"/>
          </p:nvPr>
        </p:nvSpPr>
        <p:spPr>
          <a:xfrm>
            <a:off x="827584" y="1268760"/>
            <a:ext cx="7520940" cy="489654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Font typeface="Arial"/>
              <a:buChar char="•"/>
            </a:pPr>
            <a:r>
              <a:rPr lang="en-IN" sz="2400"/>
              <a:t>Internet of Things</a:t>
            </a:r>
            <a:endParaRPr/>
          </a:p>
          <a:p>
            <a:pPr indent="-342900" lvl="0" marL="342900" rtl="0" algn="l">
              <a:spcBef>
                <a:spcPts val="800"/>
              </a:spcBef>
              <a:spcAft>
                <a:spcPts val="0"/>
              </a:spcAft>
              <a:buClr>
                <a:schemeClr val="dk1"/>
              </a:buClr>
              <a:buSzPts val="2400"/>
              <a:buFont typeface="Arial"/>
              <a:buChar char="•"/>
            </a:pPr>
            <a:r>
              <a:rPr lang="en-IN" sz="2400"/>
              <a:t>Different things connected together through a network</a:t>
            </a:r>
            <a:endParaRPr/>
          </a:p>
          <a:p>
            <a:pPr indent="-342900" lvl="0" marL="342900" rtl="0" algn="l">
              <a:spcBef>
                <a:spcPts val="800"/>
              </a:spcBef>
              <a:spcAft>
                <a:spcPts val="0"/>
              </a:spcAft>
              <a:buClr>
                <a:schemeClr val="dk1"/>
              </a:buClr>
              <a:buSzPts val="2400"/>
              <a:buFont typeface="Arial"/>
              <a:buChar char="•"/>
            </a:pPr>
            <a:r>
              <a:rPr lang="en-IN" sz="2400"/>
              <a:t>A connection of sensors, database, cloud</a:t>
            </a:r>
            <a:endParaRPr/>
          </a:p>
          <a:p>
            <a:pPr indent="-342900" lvl="0" marL="342900" rtl="0" algn="l">
              <a:spcBef>
                <a:spcPts val="800"/>
              </a:spcBef>
              <a:spcAft>
                <a:spcPts val="0"/>
              </a:spcAft>
              <a:buClr>
                <a:schemeClr val="dk1"/>
              </a:buClr>
              <a:buSzPts val="2400"/>
              <a:buFont typeface="Arial"/>
              <a:buChar char="•"/>
            </a:pPr>
            <a:r>
              <a:rPr lang="en-IN" sz="2400">
                <a:latin typeface="Libre Baskerville"/>
                <a:ea typeface="Libre Baskerville"/>
                <a:cs typeface="Libre Baskerville"/>
                <a:sym typeface="Libre Baskerville"/>
              </a:rPr>
              <a:t>The Internet of Things (IoT) is the network of physical objects—devices, vehicles, buildings and other items embedded with electronics, software, sensors, and network connectivity—that enables these objects to collect and exchange data.</a:t>
            </a:r>
            <a:endParaRPr/>
          </a:p>
          <a:p>
            <a:pPr indent="-342900" lvl="0" marL="342900" rtl="0" algn="l">
              <a:spcBef>
                <a:spcPts val="800"/>
              </a:spcBef>
              <a:spcAft>
                <a:spcPts val="0"/>
              </a:spcAft>
              <a:buClr>
                <a:schemeClr val="dk1"/>
              </a:buClr>
              <a:buSzPts val="2400"/>
              <a:buFont typeface="Arial"/>
              <a:buChar char="•"/>
            </a:pPr>
            <a:r>
              <a:rPr b="0" lang="en-IN" sz="2400">
                <a:latin typeface="Libre Baskerville"/>
                <a:ea typeface="Libre Baskerville"/>
                <a:cs typeface="Libre Baskerville"/>
                <a:sym typeface="Libre Baskerville"/>
              </a:rPr>
              <a:t>Machine to Machine communication</a:t>
            </a:r>
            <a:endParaRPr b="0" sz="2400">
              <a:latin typeface="Libre Baskerville"/>
              <a:ea typeface="Libre Baskerville"/>
              <a:cs typeface="Libre Baskerville"/>
              <a:sym typeface="Libre Baskerville"/>
            </a:endParaRPr>
          </a:p>
          <a:p>
            <a:pPr indent="0" lvl="0" marL="0" rtl="0" algn="l">
              <a:spcBef>
                <a:spcPts val="800"/>
              </a:spcBef>
              <a:spcAft>
                <a:spcPts val="0"/>
              </a:spcAft>
              <a:buClr>
                <a:schemeClr val="dk1"/>
              </a:buClr>
              <a:buSzPts val="2400"/>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822960" y="365760"/>
            <a:ext cx="7520940" cy="61496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Libre Franklin Medium"/>
              <a:buNone/>
            </a:pPr>
            <a:r>
              <a:rPr lang="en-IN" sz="4000"/>
              <a:t>HAVE YOU SEEN IOT?</a:t>
            </a:r>
            <a:endParaRPr sz="4000"/>
          </a:p>
        </p:txBody>
      </p:sp>
      <p:pic>
        <p:nvPicPr>
          <p:cNvPr descr="Image result for iot" id="108" name="Google Shape;108;p15"/>
          <p:cNvPicPr preferRelativeResize="0"/>
          <p:nvPr/>
        </p:nvPicPr>
        <p:blipFill rotWithShape="1">
          <a:blip r:embed="rId3">
            <a:alphaModFix/>
          </a:blip>
          <a:srcRect b="0" l="0" r="0" t="0"/>
          <a:stretch/>
        </p:blipFill>
        <p:spPr>
          <a:xfrm>
            <a:off x="539552" y="1052736"/>
            <a:ext cx="8107682" cy="55943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descr="http://www.cccblog.org/wp-content/uploads/2011/11/offbeat_fridge2_600.jpeg" id="113" name="Google Shape;113;p16"/>
          <p:cNvPicPr preferRelativeResize="0"/>
          <p:nvPr/>
        </p:nvPicPr>
        <p:blipFill rotWithShape="1">
          <a:blip r:embed="rId3">
            <a:alphaModFix/>
          </a:blip>
          <a:srcRect b="0" l="0" r="0" t="0"/>
          <a:stretch/>
        </p:blipFill>
        <p:spPr>
          <a:xfrm>
            <a:off x="4067944" y="29321"/>
            <a:ext cx="1995005" cy="2151095"/>
          </a:xfrm>
          <a:prstGeom prst="rect">
            <a:avLst/>
          </a:prstGeom>
          <a:noFill/>
          <a:ln>
            <a:noFill/>
          </a:ln>
        </p:spPr>
      </p:pic>
      <p:pic>
        <p:nvPicPr>
          <p:cNvPr descr="http://media.gadgetsin.com/2014/05/wellograph_smart_watch_with_fitness_tracker_3.jpg" id="114" name="Google Shape;114;p16"/>
          <p:cNvPicPr preferRelativeResize="0"/>
          <p:nvPr/>
        </p:nvPicPr>
        <p:blipFill rotWithShape="1">
          <a:blip r:embed="rId4">
            <a:alphaModFix/>
          </a:blip>
          <a:srcRect b="0" l="0" r="0" t="0"/>
          <a:stretch/>
        </p:blipFill>
        <p:spPr>
          <a:xfrm>
            <a:off x="107504" y="116632"/>
            <a:ext cx="3752335" cy="2063784"/>
          </a:xfrm>
          <a:prstGeom prst="rect">
            <a:avLst/>
          </a:prstGeom>
          <a:noFill/>
          <a:ln>
            <a:noFill/>
          </a:ln>
        </p:spPr>
      </p:pic>
      <p:pic>
        <p:nvPicPr>
          <p:cNvPr descr="Image result for common day iot technology" id="115" name="Google Shape;115;p16"/>
          <p:cNvPicPr preferRelativeResize="0"/>
          <p:nvPr/>
        </p:nvPicPr>
        <p:blipFill rotWithShape="1">
          <a:blip r:embed="rId5">
            <a:alphaModFix/>
          </a:blip>
          <a:srcRect b="0" l="0" r="0" t="0"/>
          <a:stretch/>
        </p:blipFill>
        <p:spPr>
          <a:xfrm>
            <a:off x="6113696" y="116631"/>
            <a:ext cx="2922799" cy="1944991"/>
          </a:xfrm>
          <a:prstGeom prst="rect">
            <a:avLst/>
          </a:prstGeom>
          <a:noFill/>
          <a:ln>
            <a:noFill/>
          </a:ln>
        </p:spPr>
      </p:pic>
      <p:pic>
        <p:nvPicPr>
          <p:cNvPr descr="Image result for common day iot technology" id="116" name="Google Shape;116;p16"/>
          <p:cNvPicPr preferRelativeResize="0"/>
          <p:nvPr/>
        </p:nvPicPr>
        <p:blipFill rotWithShape="1">
          <a:blip r:embed="rId6">
            <a:alphaModFix/>
          </a:blip>
          <a:srcRect b="0" l="0" r="0" t="0"/>
          <a:stretch/>
        </p:blipFill>
        <p:spPr>
          <a:xfrm>
            <a:off x="6097059" y="2180416"/>
            <a:ext cx="2922800" cy="1885882"/>
          </a:xfrm>
          <a:prstGeom prst="rect">
            <a:avLst/>
          </a:prstGeom>
          <a:noFill/>
          <a:ln>
            <a:noFill/>
          </a:ln>
        </p:spPr>
      </p:pic>
      <p:pic>
        <p:nvPicPr>
          <p:cNvPr descr="Image result for common day iot technology" id="117" name="Google Shape;117;p16"/>
          <p:cNvPicPr preferRelativeResize="0"/>
          <p:nvPr/>
        </p:nvPicPr>
        <p:blipFill rotWithShape="1">
          <a:blip r:embed="rId7">
            <a:alphaModFix/>
          </a:blip>
          <a:srcRect b="0" l="0" r="0" t="0"/>
          <a:stretch/>
        </p:blipFill>
        <p:spPr>
          <a:xfrm>
            <a:off x="-36512" y="2735150"/>
            <a:ext cx="5985386" cy="4106896"/>
          </a:xfrm>
          <a:prstGeom prst="rect">
            <a:avLst/>
          </a:prstGeom>
          <a:noFill/>
          <a:ln>
            <a:noFill/>
          </a:ln>
        </p:spPr>
      </p:pic>
      <p:pic>
        <p:nvPicPr>
          <p:cNvPr descr="Image result for common day iot technology" id="118" name="Google Shape;118;p16"/>
          <p:cNvPicPr preferRelativeResize="0"/>
          <p:nvPr/>
        </p:nvPicPr>
        <p:blipFill rotWithShape="1">
          <a:blip r:embed="rId8">
            <a:alphaModFix/>
          </a:blip>
          <a:srcRect b="0" l="0" r="0" t="0"/>
          <a:stretch/>
        </p:blipFill>
        <p:spPr>
          <a:xfrm>
            <a:off x="6448883" y="4149080"/>
            <a:ext cx="2552700" cy="1790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Image result for iot" id="123" name="Google Shape;123;p17"/>
          <p:cNvPicPr preferRelativeResize="0"/>
          <p:nvPr/>
        </p:nvPicPr>
        <p:blipFill rotWithShape="1">
          <a:blip r:embed="rId3">
            <a:alphaModFix/>
          </a:blip>
          <a:srcRect b="0" l="0" r="0" t="0"/>
          <a:stretch/>
        </p:blipFill>
        <p:spPr>
          <a:xfrm>
            <a:off x="0" y="-1971"/>
            <a:ext cx="9144000" cy="6918450"/>
          </a:xfrm>
          <a:prstGeom prst="rect">
            <a:avLst/>
          </a:prstGeom>
          <a:noFill/>
          <a:ln>
            <a:noFill/>
          </a:ln>
        </p:spPr>
      </p:pic>
      <p:sp>
        <p:nvSpPr>
          <p:cNvPr descr="Image result for ultron" id="124" name="Google Shape;124;p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822960" y="365760"/>
            <a:ext cx="7520940" cy="54864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Libre Franklin Medium"/>
              <a:buNone/>
            </a:pPr>
            <a:r>
              <a:rPr lang="en-IN" sz="3600"/>
              <a:t>THREATS</a:t>
            </a:r>
            <a:endParaRPr sz="3600"/>
          </a:p>
        </p:txBody>
      </p:sp>
      <p:sp>
        <p:nvSpPr>
          <p:cNvPr id="130" name="Google Shape;130;p18"/>
          <p:cNvSpPr txBox="1"/>
          <p:nvPr>
            <p:ph idx="1" type="body"/>
          </p:nvPr>
        </p:nvSpPr>
        <p:spPr>
          <a:xfrm>
            <a:off x="822960" y="1354653"/>
            <a:ext cx="7521000" cy="2091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Font typeface="Arial"/>
              <a:buChar char="•"/>
            </a:pPr>
            <a:r>
              <a:rPr b="0" lang="en-IN" sz="2400"/>
              <a:t>Hacking </a:t>
            </a:r>
            <a:endParaRPr/>
          </a:p>
          <a:p>
            <a:pPr indent="-342900" lvl="0" marL="342900" rtl="0" algn="l">
              <a:spcBef>
                <a:spcPts val="800"/>
              </a:spcBef>
              <a:spcAft>
                <a:spcPts val="0"/>
              </a:spcAft>
              <a:buClr>
                <a:schemeClr val="dk1"/>
              </a:buClr>
              <a:buSzPts val="2400"/>
              <a:buFont typeface="Arial"/>
              <a:buChar char="•"/>
            </a:pPr>
            <a:r>
              <a:rPr b="0" lang="en-IN" sz="2400"/>
              <a:t>Network Failure</a:t>
            </a:r>
            <a:endParaRPr/>
          </a:p>
          <a:p>
            <a:pPr indent="-342900" lvl="0" marL="342900" rtl="0" algn="l">
              <a:spcBef>
                <a:spcPts val="800"/>
              </a:spcBef>
              <a:spcAft>
                <a:spcPts val="0"/>
              </a:spcAft>
              <a:buClr>
                <a:schemeClr val="dk1"/>
              </a:buClr>
              <a:buSzPts val="2400"/>
              <a:buFont typeface="Arial"/>
              <a:buChar char="•"/>
            </a:pPr>
            <a:r>
              <a:rPr b="0" lang="en-IN" sz="2400"/>
              <a:t>Privacy</a:t>
            </a:r>
            <a:endParaRPr/>
          </a:p>
          <a:p>
            <a:pPr indent="-342900" lvl="0" marL="342900" rtl="0" algn="l">
              <a:spcBef>
                <a:spcPts val="800"/>
              </a:spcBef>
              <a:spcAft>
                <a:spcPts val="0"/>
              </a:spcAft>
              <a:buClr>
                <a:schemeClr val="dk1"/>
              </a:buClr>
              <a:buSzPts val="2400"/>
              <a:buFont typeface="Arial"/>
              <a:buChar char="•"/>
            </a:pPr>
            <a:r>
              <a:rPr b="0" lang="en-IN" sz="2400"/>
              <a:t>Ultron</a:t>
            </a:r>
            <a:endParaRPr b="0" sz="2400"/>
          </a:p>
        </p:txBody>
      </p:sp>
      <p:sp>
        <p:nvSpPr>
          <p:cNvPr descr="Image result for ultron" id="131" name="Google Shape;131;p1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descr="Image result for ultron" id="132" name="Google Shape;132;p18"/>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descr="Image result for ultron" id="133" name="Google Shape;133;p18"/>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descr="Image result for ultron" id="134" name="Google Shape;134;p18"/>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descr="Image result for ultron" id="135" name="Google Shape;135;p18"/>
          <p:cNvSpPr/>
          <p:nvPr/>
        </p:nvSpPr>
        <p:spPr>
          <a:xfrm>
            <a:off x="765175" y="4651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descr="Image result for ultron" id="136" name="Google Shape;136;p18"/>
          <p:cNvSpPr/>
          <p:nvPr/>
        </p:nvSpPr>
        <p:spPr>
          <a:xfrm>
            <a:off x="917575" y="6175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descr="Image result for ultron" id="137" name="Google Shape;137;p18"/>
          <p:cNvSpPr/>
          <p:nvPr/>
        </p:nvSpPr>
        <p:spPr>
          <a:xfrm>
            <a:off x="1069975" y="769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descr="Image result for ultron" id="138" name="Google Shape;138;p18"/>
          <p:cNvSpPr/>
          <p:nvPr/>
        </p:nvSpPr>
        <p:spPr>
          <a:xfrm>
            <a:off x="1222375" y="922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descr="Image result for ultron" id="139" name="Google Shape;139;p18"/>
          <p:cNvSpPr/>
          <p:nvPr/>
        </p:nvSpPr>
        <p:spPr>
          <a:xfrm>
            <a:off x="1374775" y="1074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140" name="Google Shape;140;p18"/>
          <p:cNvPicPr preferRelativeResize="0"/>
          <p:nvPr/>
        </p:nvPicPr>
        <p:blipFill rotWithShape="1">
          <a:blip r:embed="rId3">
            <a:alphaModFix/>
          </a:blip>
          <a:srcRect b="0" l="0" r="0" t="0"/>
          <a:stretch/>
        </p:blipFill>
        <p:spPr>
          <a:xfrm>
            <a:off x="4128957" y="1100627"/>
            <a:ext cx="4461193" cy="2498275"/>
          </a:xfrm>
          <a:prstGeom prst="rect">
            <a:avLst/>
          </a:prstGeom>
          <a:noFill/>
          <a:ln>
            <a:noFill/>
          </a:ln>
        </p:spPr>
      </p:pic>
      <p:sp>
        <p:nvSpPr>
          <p:cNvPr id="141" name="Google Shape;141;p18"/>
          <p:cNvSpPr txBox="1"/>
          <p:nvPr/>
        </p:nvSpPr>
        <p:spPr>
          <a:xfrm>
            <a:off x="822979" y="3573141"/>
            <a:ext cx="7521000" cy="548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Libre Franklin Medium"/>
              <a:buNone/>
            </a:pPr>
            <a:r>
              <a:rPr lang="en-IN" sz="2400" cap="none">
                <a:solidFill>
                  <a:schemeClr val="dk1"/>
                </a:solidFill>
                <a:latin typeface="Libre Franklin Medium"/>
                <a:ea typeface="Libre Franklin Medium"/>
                <a:cs typeface="Libre Franklin Medium"/>
                <a:sym typeface="Libre Franklin Medium"/>
              </a:rPr>
              <a:t>GOOD CYBER SECURITY</a:t>
            </a:r>
            <a:endParaRPr sz="2400" cap="none">
              <a:solidFill>
                <a:schemeClr val="dk1"/>
              </a:solidFill>
              <a:latin typeface="Libre Franklin Medium"/>
              <a:ea typeface="Libre Franklin Medium"/>
              <a:cs typeface="Libre Franklin Medium"/>
              <a:sym typeface="Libre Franklin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9"/>
          <p:cNvSpPr txBox="1"/>
          <p:nvPr/>
        </p:nvSpPr>
        <p:spPr>
          <a:xfrm>
            <a:off x="1751675" y="429700"/>
            <a:ext cx="54864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400">
                <a:latin typeface="Libre Franklin"/>
                <a:ea typeface="Libre Franklin"/>
                <a:cs typeface="Libre Franklin"/>
                <a:sym typeface="Libre Franklin"/>
              </a:rPr>
              <a:t>Some Basic Electronic Components-</a:t>
            </a:r>
            <a:endParaRPr sz="2400">
              <a:latin typeface="Libre Franklin"/>
              <a:ea typeface="Libre Franklin"/>
              <a:cs typeface="Libre Franklin"/>
              <a:sym typeface="Libre Franklin"/>
            </a:endParaRPr>
          </a:p>
        </p:txBody>
      </p:sp>
      <p:pic>
        <p:nvPicPr>
          <p:cNvPr id="147" name="Google Shape;147;p19"/>
          <p:cNvPicPr preferRelativeResize="0"/>
          <p:nvPr/>
        </p:nvPicPr>
        <p:blipFill rotWithShape="1">
          <a:blip r:embed="rId3">
            <a:alphaModFix/>
          </a:blip>
          <a:srcRect b="16615" l="16782" r="42273" t="9898"/>
          <a:stretch/>
        </p:blipFill>
        <p:spPr>
          <a:xfrm>
            <a:off x="198300" y="1182700"/>
            <a:ext cx="3111273" cy="3708801"/>
          </a:xfrm>
          <a:prstGeom prst="rect">
            <a:avLst/>
          </a:prstGeom>
          <a:noFill/>
          <a:ln cap="flat" cmpd="sng" w="38100">
            <a:solidFill>
              <a:schemeClr val="dk2"/>
            </a:solidFill>
            <a:prstDash val="solid"/>
            <a:round/>
            <a:headEnd len="sm" w="sm" type="none"/>
            <a:tailEnd len="sm" w="sm" type="none"/>
          </a:ln>
        </p:spPr>
      </p:pic>
      <p:pic>
        <p:nvPicPr>
          <p:cNvPr id="148" name="Google Shape;148;p19"/>
          <p:cNvPicPr preferRelativeResize="0"/>
          <p:nvPr/>
        </p:nvPicPr>
        <p:blipFill rotWithShape="1">
          <a:blip r:embed="rId4">
            <a:alphaModFix/>
          </a:blip>
          <a:srcRect b="29426" l="59322" r="5413" t="11042"/>
          <a:stretch/>
        </p:blipFill>
        <p:spPr>
          <a:xfrm>
            <a:off x="3599275" y="1182700"/>
            <a:ext cx="2812550" cy="2572376"/>
          </a:xfrm>
          <a:prstGeom prst="rect">
            <a:avLst/>
          </a:prstGeom>
          <a:noFill/>
          <a:ln>
            <a:noFill/>
          </a:ln>
        </p:spPr>
      </p:pic>
      <p:pic>
        <p:nvPicPr>
          <p:cNvPr id="149" name="Google Shape;149;p19"/>
          <p:cNvPicPr preferRelativeResize="0"/>
          <p:nvPr/>
        </p:nvPicPr>
        <p:blipFill rotWithShape="1">
          <a:blip r:embed="rId5">
            <a:alphaModFix/>
          </a:blip>
          <a:srcRect b="43830" l="57942" r="8189" t="11284"/>
          <a:stretch/>
        </p:blipFill>
        <p:spPr>
          <a:xfrm>
            <a:off x="6643200" y="1182700"/>
            <a:ext cx="2330051" cy="2572376"/>
          </a:xfrm>
          <a:prstGeom prst="rect">
            <a:avLst/>
          </a:prstGeom>
          <a:noFill/>
          <a:ln>
            <a:noFill/>
          </a:ln>
        </p:spPr>
      </p:pic>
      <p:pic>
        <p:nvPicPr>
          <p:cNvPr id="150" name="Google Shape;150;p19"/>
          <p:cNvPicPr preferRelativeResize="0"/>
          <p:nvPr/>
        </p:nvPicPr>
        <p:blipFill rotWithShape="1">
          <a:blip r:embed="rId6">
            <a:alphaModFix/>
          </a:blip>
          <a:srcRect b="63278" l="57943" r="24126" t="17761"/>
          <a:stretch/>
        </p:blipFill>
        <p:spPr>
          <a:xfrm>
            <a:off x="3599275" y="3883450"/>
            <a:ext cx="2773974" cy="1008050"/>
          </a:xfrm>
          <a:prstGeom prst="rect">
            <a:avLst/>
          </a:prstGeom>
          <a:noFill/>
          <a:ln cap="flat" cmpd="sng" w="38100">
            <a:solidFill>
              <a:schemeClr val="dk2"/>
            </a:solidFill>
            <a:prstDash val="solid"/>
            <a:round/>
            <a:headEnd len="sm" w="sm" type="none"/>
            <a:tailEnd len="sm" w="sm" type="none"/>
          </a:ln>
        </p:spPr>
      </p:pic>
      <p:pic>
        <p:nvPicPr>
          <p:cNvPr id="151" name="Google Shape;151;p19"/>
          <p:cNvPicPr preferRelativeResize="0"/>
          <p:nvPr/>
        </p:nvPicPr>
        <p:blipFill rotWithShape="1">
          <a:blip r:embed="rId7">
            <a:alphaModFix/>
          </a:blip>
          <a:srcRect b="20662" l="57870" r="4667" t="12706"/>
          <a:stretch/>
        </p:blipFill>
        <p:spPr>
          <a:xfrm>
            <a:off x="6676250" y="3883450"/>
            <a:ext cx="2263926" cy="2556175"/>
          </a:xfrm>
          <a:prstGeom prst="rect">
            <a:avLst/>
          </a:prstGeom>
          <a:noFill/>
          <a:ln cap="flat" cmpd="sng" w="38100">
            <a:solidFill>
              <a:schemeClr val="dk2"/>
            </a:solidFill>
            <a:prstDash val="solid"/>
            <a:round/>
            <a:headEnd len="sm" w="sm" type="none"/>
            <a:tailEnd len="sm" w="sm" type="none"/>
          </a:ln>
        </p:spPr>
      </p:pic>
      <p:pic>
        <p:nvPicPr>
          <p:cNvPr id="152" name="Google Shape;152;p19"/>
          <p:cNvPicPr preferRelativeResize="0"/>
          <p:nvPr/>
        </p:nvPicPr>
        <p:blipFill rotWithShape="1">
          <a:blip r:embed="rId8">
            <a:alphaModFix/>
          </a:blip>
          <a:srcRect b="49028" l="60136" r="3291" t="12186"/>
          <a:stretch/>
        </p:blipFill>
        <p:spPr>
          <a:xfrm>
            <a:off x="3599287" y="5089800"/>
            <a:ext cx="2773964" cy="1349825"/>
          </a:xfrm>
          <a:prstGeom prst="rect">
            <a:avLst/>
          </a:prstGeom>
          <a:noFill/>
          <a:ln cap="flat" cmpd="sng" w="38100">
            <a:solidFill>
              <a:schemeClr val="dk2"/>
            </a:solidFill>
            <a:prstDash val="solid"/>
            <a:round/>
            <a:headEnd len="sm" w="sm" type="none"/>
            <a:tailEnd len="sm" w="sm" type="none"/>
          </a:ln>
        </p:spPr>
      </p:pic>
      <p:pic>
        <p:nvPicPr>
          <p:cNvPr id="153" name="Google Shape;153;p19"/>
          <p:cNvPicPr preferRelativeResize="0"/>
          <p:nvPr/>
        </p:nvPicPr>
        <p:blipFill rotWithShape="1">
          <a:blip r:embed="rId9">
            <a:alphaModFix/>
          </a:blip>
          <a:srcRect b="48510" l="54109" r="2837" t="11710"/>
          <a:stretch/>
        </p:blipFill>
        <p:spPr>
          <a:xfrm>
            <a:off x="198300" y="5031775"/>
            <a:ext cx="3111273" cy="14078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0"/>
          <p:cNvSpPr txBox="1"/>
          <p:nvPr/>
        </p:nvSpPr>
        <p:spPr>
          <a:xfrm>
            <a:off x="2627525" y="446175"/>
            <a:ext cx="4511400" cy="8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400">
                <a:latin typeface="Libre Franklin"/>
                <a:ea typeface="Libre Franklin"/>
                <a:cs typeface="Libre Franklin"/>
                <a:sym typeface="Libre Franklin"/>
              </a:rPr>
              <a:t>Breadboard Connections</a:t>
            </a:r>
            <a:endParaRPr sz="2400">
              <a:latin typeface="Libre Franklin"/>
              <a:ea typeface="Libre Franklin"/>
              <a:cs typeface="Libre Franklin"/>
              <a:sym typeface="Libre Franklin"/>
            </a:endParaRPr>
          </a:p>
        </p:txBody>
      </p:sp>
      <p:pic>
        <p:nvPicPr>
          <p:cNvPr id="159" name="Google Shape;159;p20"/>
          <p:cNvPicPr preferRelativeResize="0"/>
          <p:nvPr/>
        </p:nvPicPr>
        <p:blipFill rotWithShape="1">
          <a:blip r:embed="rId3">
            <a:alphaModFix/>
          </a:blip>
          <a:srcRect b="61005" l="56793" r="6375" t="9898"/>
          <a:stretch/>
        </p:blipFill>
        <p:spPr>
          <a:xfrm>
            <a:off x="928175" y="1041125"/>
            <a:ext cx="7287651" cy="2553151"/>
          </a:xfrm>
          <a:prstGeom prst="rect">
            <a:avLst/>
          </a:prstGeom>
          <a:noFill/>
          <a:ln>
            <a:noFill/>
          </a:ln>
        </p:spPr>
      </p:pic>
      <p:pic>
        <p:nvPicPr>
          <p:cNvPr id="160" name="Google Shape;160;p20"/>
          <p:cNvPicPr preferRelativeResize="0"/>
          <p:nvPr/>
        </p:nvPicPr>
        <p:blipFill rotWithShape="1">
          <a:blip r:embed="rId4">
            <a:alphaModFix/>
          </a:blip>
          <a:srcRect b="26686" l="52363" r="1481" t="11325"/>
          <a:stretch/>
        </p:blipFill>
        <p:spPr>
          <a:xfrm>
            <a:off x="2316300" y="3751250"/>
            <a:ext cx="4511399" cy="288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txBox="1"/>
          <p:nvPr/>
        </p:nvSpPr>
        <p:spPr>
          <a:xfrm>
            <a:off x="1983025" y="198300"/>
            <a:ext cx="48585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3000">
                <a:latin typeface="Libre Franklin"/>
                <a:ea typeface="Libre Franklin"/>
                <a:cs typeface="Libre Franklin"/>
                <a:sym typeface="Libre Franklin"/>
              </a:rPr>
              <a:t>      Let’s Start Tinkering</a:t>
            </a:r>
            <a:endParaRPr sz="3000">
              <a:latin typeface="Libre Franklin"/>
              <a:ea typeface="Libre Franklin"/>
              <a:cs typeface="Libre Franklin"/>
              <a:sym typeface="Libre Franklin"/>
            </a:endParaRPr>
          </a:p>
        </p:txBody>
      </p:sp>
      <p:sp>
        <p:nvSpPr>
          <p:cNvPr id="166" name="Google Shape;166;p21"/>
          <p:cNvSpPr txBox="1"/>
          <p:nvPr/>
        </p:nvSpPr>
        <p:spPr>
          <a:xfrm>
            <a:off x="1432200" y="1041100"/>
            <a:ext cx="6279600" cy="3635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Font typeface="Libre Franklin"/>
              <a:buChar char="●"/>
            </a:pPr>
            <a:r>
              <a:rPr b="1" lang="en-IN" sz="2200">
                <a:solidFill>
                  <a:srgbClr val="FF0000"/>
                </a:solidFill>
                <a:latin typeface="Libre Franklin"/>
                <a:ea typeface="Libre Franklin"/>
                <a:cs typeface="Libre Franklin"/>
                <a:sym typeface="Libre Franklin"/>
              </a:rPr>
              <a:t>Glow an LED with 9V Battery</a:t>
            </a:r>
            <a:endParaRPr b="1" sz="2200">
              <a:solidFill>
                <a:srgbClr val="FF0000"/>
              </a:solidFill>
              <a:latin typeface="Libre Franklin"/>
              <a:ea typeface="Libre Franklin"/>
              <a:cs typeface="Libre Franklin"/>
              <a:sym typeface="Libre Franklin"/>
            </a:endParaRPr>
          </a:p>
          <a:p>
            <a:pPr indent="0" lvl="0" marL="457200" rtl="0" algn="l">
              <a:spcBef>
                <a:spcPts val="0"/>
              </a:spcBef>
              <a:spcAft>
                <a:spcPts val="0"/>
              </a:spcAft>
              <a:buNone/>
            </a:pPr>
            <a:r>
              <a:t/>
            </a:r>
            <a:endParaRPr b="1" sz="2200">
              <a:solidFill>
                <a:srgbClr val="FF0000"/>
              </a:solidFill>
              <a:latin typeface="Libre Franklin"/>
              <a:ea typeface="Libre Franklin"/>
              <a:cs typeface="Libre Franklin"/>
              <a:sym typeface="Libre Franklin"/>
            </a:endParaRPr>
          </a:p>
          <a:p>
            <a:pPr indent="-368300" lvl="0" marL="457200" rtl="0" algn="l">
              <a:spcBef>
                <a:spcPts val="0"/>
              </a:spcBef>
              <a:spcAft>
                <a:spcPts val="0"/>
              </a:spcAft>
              <a:buClr>
                <a:srgbClr val="0000FF"/>
              </a:buClr>
              <a:buSzPts val="2200"/>
              <a:buFont typeface="Libre Franklin"/>
              <a:buChar char="●"/>
            </a:pPr>
            <a:r>
              <a:rPr b="1" lang="en-IN" sz="2200">
                <a:solidFill>
                  <a:srgbClr val="0000FF"/>
                </a:solidFill>
                <a:latin typeface="Libre Franklin"/>
                <a:ea typeface="Libre Franklin"/>
                <a:cs typeface="Libre Franklin"/>
                <a:sym typeface="Libre Franklin"/>
              </a:rPr>
              <a:t>Insert a photoresistor between LED and Battery.</a:t>
            </a:r>
            <a:endParaRPr b="1" sz="2200">
              <a:solidFill>
                <a:srgbClr val="0000FF"/>
              </a:solidFill>
              <a:latin typeface="Libre Franklin"/>
              <a:ea typeface="Libre Franklin"/>
              <a:cs typeface="Libre Franklin"/>
              <a:sym typeface="Libre Franklin"/>
            </a:endParaRPr>
          </a:p>
          <a:p>
            <a:pPr indent="0" lvl="0" marL="457200" rtl="0" algn="l">
              <a:spcBef>
                <a:spcPts val="0"/>
              </a:spcBef>
              <a:spcAft>
                <a:spcPts val="0"/>
              </a:spcAft>
              <a:buNone/>
            </a:pPr>
            <a:r>
              <a:rPr b="1" lang="en-IN" sz="2200">
                <a:solidFill>
                  <a:srgbClr val="0000FF"/>
                </a:solidFill>
                <a:latin typeface="Libre Franklin"/>
                <a:ea typeface="Libre Franklin"/>
                <a:cs typeface="Libre Franklin"/>
                <a:sym typeface="Libre Franklin"/>
              </a:rPr>
              <a:t>Faced any problem???</a:t>
            </a:r>
            <a:endParaRPr b="1" sz="2200">
              <a:solidFill>
                <a:srgbClr val="0000FF"/>
              </a:solidFill>
              <a:latin typeface="Libre Franklin"/>
              <a:ea typeface="Libre Franklin"/>
              <a:cs typeface="Libre Franklin"/>
              <a:sym typeface="Libre Franklin"/>
            </a:endParaRPr>
          </a:p>
          <a:p>
            <a:pPr indent="0" lvl="0" marL="457200" rtl="0" algn="l">
              <a:spcBef>
                <a:spcPts val="0"/>
              </a:spcBef>
              <a:spcAft>
                <a:spcPts val="0"/>
              </a:spcAft>
              <a:buNone/>
            </a:pPr>
            <a:r>
              <a:t/>
            </a:r>
            <a:endParaRPr b="1" sz="2200">
              <a:solidFill>
                <a:srgbClr val="0000FF"/>
              </a:solidFill>
              <a:latin typeface="Libre Franklin"/>
              <a:ea typeface="Libre Franklin"/>
              <a:cs typeface="Libre Franklin"/>
              <a:sym typeface="Libre Franklin"/>
            </a:endParaRPr>
          </a:p>
          <a:p>
            <a:pPr indent="-368300" lvl="0" marL="457200" rtl="0" algn="l">
              <a:spcBef>
                <a:spcPts val="0"/>
              </a:spcBef>
              <a:spcAft>
                <a:spcPts val="0"/>
              </a:spcAft>
              <a:buClr>
                <a:srgbClr val="38761D"/>
              </a:buClr>
              <a:buSzPts val="2200"/>
              <a:buFont typeface="Libre Franklin"/>
              <a:buChar char="●"/>
            </a:pPr>
            <a:r>
              <a:rPr b="1" lang="en-IN" sz="2200">
                <a:solidFill>
                  <a:srgbClr val="38761D"/>
                </a:solidFill>
                <a:latin typeface="Libre Franklin"/>
                <a:ea typeface="Libre Franklin"/>
                <a:cs typeface="Libre Franklin"/>
                <a:sym typeface="Libre Franklin"/>
              </a:rPr>
              <a:t>Control the LED brightness using photoresistor and transistor but no ARDUINO/NODEMCU ( the brightness of LED should be max when the light incident on the photoresistor is minimum)</a:t>
            </a:r>
            <a:endParaRPr b="1" sz="2200">
              <a:solidFill>
                <a:srgbClr val="38761D"/>
              </a:solidFill>
              <a:latin typeface="Libre Franklin"/>
              <a:ea typeface="Libre Franklin"/>
              <a:cs typeface="Libre Franklin"/>
              <a:sym typeface="Libre Franklin"/>
            </a:endParaRPr>
          </a:p>
        </p:txBody>
      </p:sp>
    </p:spTree>
  </p:cSld>
  <p:clrMapOvr>
    <a:masterClrMapping/>
  </p:clrMapOvr>
</p:sld>
</file>

<file path=ppt/theme/theme1.xml><?xml version="1.0" encoding="utf-8"?>
<a:theme xmlns:a="http://schemas.openxmlformats.org/drawingml/2006/main" xmlns:r="http://schemas.openxmlformats.org/officeDocument/2006/relationships"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